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4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  <p:sldId id="346" r:id="rId14"/>
    <p:sldId id="34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106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www.estimation180.com/day-106.html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have 25 pages either side for the point.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441" y="153627"/>
            <a:ext cx="5287113" cy="356284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254" y="3544287"/>
            <a:ext cx="5048955" cy="314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981" y="237224"/>
            <a:ext cx="6938506" cy="647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272" y="296214"/>
            <a:ext cx="7179305" cy="624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989" y="50578"/>
            <a:ext cx="6439436" cy="680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321" y="261947"/>
            <a:ext cx="6336406" cy="647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233" y="886531"/>
            <a:ext cx="8295956" cy="575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231" y="911646"/>
            <a:ext cx="7966957" cy="557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</a:t>
            </a:r>
            <a:r>
              <a:rPr lang="en-GB" sz="2400" dirty="0" smtClean="0"/>
              <a:t>we will be looking at </a:t>
            </a:r>
            <a:r>
              <a:rPr lang="en-GB" sz="2400" dirty="0" smtClean="0"/>
              <a:t>Adding and Subtracting Fractions.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</a:t>
            </a:r>
            <a:r>
              <a:rPr lang="en-GB" sz="2400" b="1" dirty="0" smtClean="0">
                <a:solidFill>
                  <a:srgbClr val="FF0000"/>
                </a:solidFill>
              </a:rPr>
              <a:t>5 </a:t>
            </a:r>
            <a:r>
              <a:rPr lang="en-GB" sz="2400" b="1" dirty="0" smtClean="0">
                <a:solidFill>
                  <a:srgbClr val="FF0000"/>
                </a:solidFill>
              </a:rPr>
              <a:t>(w/c </a:t>
            </a:r>
            <a:r>
              <a:rPr lang="en-GB" sz="2400" b="1" dirty="0" smtClean="0">
                <a:solidFill>
                  <a:srgbClr val="FF0000"/>
                </a:solidFill>
              </a:rPr>
              <a:t>18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May).  </a:t>
            </a:r>
            <a:r>
              <a:rPr lang="en-GB" sz="2400" dirty="0" smtClean="0"/>
              <a:t>It is lesson 1.  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743" y="3163870"/>
            <a:ext cx="6809682" cy="35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801" y="206063"/>
            <a:ext cx="5978508" cy="631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812" y="90152"/>
            <a:ext cx="6063461" cy="661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172" y="296214"/>
            <a:ext cx="8507210" cy="631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431" y="579549"/>
            <a:ext cx="7223686" cy="560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073" y="128789"/>
            <a:ext cx="5553851" cy="383911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073" y="3628574"/>
            <a:ext cx="5668166" cy="322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47</Words>
  <Application>Microsoft Office PowerPoint</Application>
  <PresentationFormat>Custom</PresentationFormat>
  <Paragraphs>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Starters</vt:lpstr>
      <vt:lpstr>Problems of the day</vt:lpstr>
      <vt:lpstr>Answers to Problems of the Day</vt:lpstr>
      <vt:lpstr>     Today we will be looking at Adding and Subtracting Fractions. You will find the video in SUMMER TERM –Week 5 (w/c 18th May).  It is lesson 1.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133</cp:revision>
  <dcterms:created xsi:type="dcterms:W3CDTF">2020-03-20T09:46:16Z</dcterms:created>
  <dcterms:modified xsi:type="dcterms:W3CDTF">2020-06-02T14:13:19Z</dcterms:modified>
</cp:coreProperties>
</file>