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18" r:id="rId5"/>
    <p:sldId id="322" r:id="rId6"/>
    <p:sldId id="317" r:id="rId7"/>
    <p:sldId id="311" r:id="rId8"/>
    <p:sldId id="301" r:id="rId9"/>
    <p:sldId id="312" r:id="rId10"/>
    <p:sldId id="303" r:id="rId11"/>
    <p:sldId id="305" r:id="rId12"/>
    <p:sldId id="3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58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www.estimation180.com/day-58.html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50ml either side for the point.  Don’t forget to use your knowledge of the recent guesses.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325" y="160338"/>
            <a:ext cx="5795492" cy="670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957" y="453447"/>
            <a:ext cx="6207617" cy="604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39" y="133496"/>
            <a:ext cx="6001555" cy="662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08" y="1068947"/>
            <a:ext cx="8357789" cy="578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327" y="1300767"/>
            <a:ext cx="7506613" cy="522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Open </a:t>
            </a:r>
            <a:r>
              <a:rPr lang="en-GB" sz="2400" dirty="0" smtClean="0"/>
              <a:t>this video for an introduction to today’s lesson. </a:t>
            </a:r>
            <a:r>
              <a:rPr lang="en-GB" sz="2400" b="1" dirty="0" smtClean="0">
                <a:solidFill>
                  <a:srgbClr val="FF0000"/>
                </a:solidFill>
              </a:rPr>
              <a:t>We have moved to SUMMER TERM – WEEK 3 (w/c 4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May) –</a:t>
            </a:r>
            <a:r>
              <a:rPr lang="en-GB" sz="2400" dirty="0" smtClean="0"/>
              <a:t>so that we can practise long multiplication and division this week.  Today we are doing </a:t>
            </a:r>
            <a:r>
              <a:rPr lang="en-GB" sz="2400" b="1" u="sng" dirty="0" smtClean="0">
                <a:solidFill>
                  <a:srgbClr val="FF0000"/>
                </a:solidFill>
              </a:rPr>
              <a:t>lesson 2. </a:t>
            </a:r>
            <a:r>
              <a:rPr lang="en-GB" sz="2400" dirty="0" smtClean="0"/>
              <a:t>This is looking at 4 digits multiplies by 2 digits so do your working out carefully.  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Choose your own method if you would prefer.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://whiterosemaths.com/homelearning/year-5/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26" y="3233591"/>
            <a:ext cx="5093594" cy="2046636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1077061" y="4070608"/>
            <a:ext cx="1575988" cy="1454209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Find summer term week 3.</a:t>
            </a:r>
            <a:endParaRPr lang="en-GB" dirty="0"/>
          </a:p>
        </p:txBody>
      </p:sp>
      <p:sp>
        <p:nvSpPr>
          <p:cNvPr id="9" name="Up Arrow 8"/>
          <p:cNvSpPr/>
          <p:nvPr/>
        </p:nvSpPr>
        <p:spPr>
          <a:xfrm>
            <a:off x="8126570" y="4831484"/>
            <a:ext cx="2833352" cy="202651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is lesson 2 from summer term week 3.</a:t>
            </a:r>
            <a:endParaRPr lang="en-GB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55" y="2985667"/>
            <a:ext cx="5022762" cy="216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659" y="157728"/>
            <a:ext cx="5241702" cy="663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780" y="91998"/>
            <a:ext cx="5074276" cy="662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687" y="0"/>
            <a:ext cx="5705341" cy="680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265" y="160337"/>
            <a:ext cx="5576551" cy="658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14" y="325415"/>
            <a:ext cx="5499278" cy="612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73</Words>
  <Application>Microsoft Office PowerPoint</Application>
  <PresentationFormat>Custom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Open this video for an introduction to today’s lesson. We have moved to SUMMER TERM – WEEK 3 (w/c 4th May) –so that we can practise long multiplication and division this week.  Today we are doing lesson 2. This is looking at 4 digits multiplies by 2 digits so do your working out carefully.    Choose your own method if you would prefer.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121</cp:revision>
  <dcterms:created xsi:type="dcterms:W3CDTF">2020-03-20T09:46:16Z</dcterms:created>
  <dcterms:modified xsi:type="dcterms:W3CDTF">2020-05-14T13:35:42Z</dcterms:modified>
</cp:coreProperties>
</file>