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22E095-C0FE-4F28-A034-5DE9CC8DE74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EB9BA2-375C-4B5A-9BA8-73F0ACD4A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9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531047" y="1052736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err="1" smtClean="0"/>
              <a:t>Wene</a:t>
            </a:r>
            <a:r>
              <a:rPr lang="en-GB" dirty="0" smtClean="0"/>
              <a:t> the  litter is not </a:t>
            </a:r>
            <a:r>
              <a:rPr lang="en-GB" dirty="0" err="1" smtClean="0"/>
              <a:t>potn</a:t>
            </a:r>
            <a:r>
              <a:rPr lang="en-GB" dirty="0" smtClean="0"/>
              <a:t> in the bin it </a:t>
            </a:r>
            <a:r>
              <a:rPr lang="en-GB" dirty="0" err="1" smtClean="0"/>
              <a:t>maks</a:t>
            </a:r>
            <a:r>
              <a:rPr lang="en-GB" dirty="0" smtClean="0"/>
              <a:t> </a:t>
            </a:r>
            <a:r>
              <a:rPr lang="en-GB" dirty="0" err="1" smtClean="0"/>
              <a:t>awer</a:t>
            </a:r>
            <a:r>
              <a:rPr lang="en-GB" dirty="0" smtClean="0"/>
              <a:t> word messy.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817001"/>
            <a:ext cx="216024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I wont to put the litter in room 101 .</a:t>
            </a:r>
          </a:p>
          <a:p>
            <a:r>
              <a:rPr lang="en-GB" dirty="0" smtClean="0"/>
              <a:t>Because  it  is  bad</a:t>
            </a:r>
          </a:p>
          <a:p>
            <a:r>
              <a:rPr lang="en-GB" dirty="0"/>
              <a:t>f</a:t>
            </a:r>
            <a:r>
              <a:rPr lang="en-GB" dirty="0" smtClean="0"/>
              <a:t>or our world.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94582" y="394094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Pot  your  </a:t>
            </a:r>
            <a:r>
              <a:rPr lang="en-GB" dirty="0" err="1" smtClean="0"/>
              <a:t>rubish</a:t>
            </a:r>
            <a:endParaRPr lang="en-GB" dirty="0"/>
          </a:p>
          <a:p>
            <a:r>
              <a:rPr lang="en-GB" dirty="0" err="1"/>
              <a:t>n</a:t>
            </a:r>
            <a:r>
              <a:rPr lang="en-GB" dirty="0" err="1" smtClean="0"/>
              <a:t>i</a:t>
            </a:r>
            <a:r>
              <a:rPr lang="en-GB" dirty="0" smtClean="0"/>
              <a:t>  the  bin because it </a:t>
            </a:r>
            <a:r>
              <a:rPr lang="en-GB" dirty="0" err="1" smtClean="0"/>
              <a:t>mke</a:t>
            </a:r>
            <a:r>
              <a:rPr lang="en-GB" dirty="0" smtClean="0"/>
              <a:t> people sick.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8" descr="http://t1.gstatic.com/images?q=tbn:ANd9GcTzz7msOxy6dyHXPKqf_F43WQ2I_vAek9K4Zdq6QryJP4S9iDLkeQ:www.thesprout.co.uk/img/fullsize/photo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051" y="3588034"/>
            <a:ext cx="1844003" cy="139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88224" y="2160732"/>
            <a:ext cx="223224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Pot  your  </a:t>
            </a:r>
            <a:r>
              <a:rPr lang="en-GB" dirty="0" err="1" smtClean="0"/>
              <a:t>rubish</a:t>
            </a:r>
            <a:endParaRPr lang="en-GB" dirty="0" smtClean="0"/>
          </a:p>
          <a:p>
            <a:r>
              <a:rPr lang="en-GB" dirty="0" smtClean="0"/>
              <a:t>In  the  bin  because they can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smtClean="0"/>
              <a:t>hurt animals.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8328" y="7663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</a:t>
            </a:r>
            <a:r>
              <a:rPr lang="en-GB" smtClean="0"/>
              <a:t>Hristyana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12</cp:revision>
  <cp:lastPrinted>2013-10-04T11:45:36Z</cp:lastPrinted>
  <dcterms:created xsi:type="dcterms:W3CDTF">2013-09-30T13:53:42Z</dcterms:created>
  <dcterms:modified xsi:type="dcterms:W3CDTF">2013-10-04T11:46:13Z</dcterms:modified>
</cp:coreProperties>
</file>