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65" d="100"/>
          <a:sy n="65" d="100"/>
        </p:scale>
        <p:origin x="13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50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439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59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20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655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276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810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49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297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77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112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4025B-38C3-419C-A41A-770253BDD14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CF291-10FF-44F4-81B3-2451CCCA9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022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bitesize/articles/z2gq4x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smtClean="0">
                <a:latin typeface="Arial" panose="020B0604020202020204" pitchFamily="34" charset="0"/>
                <a:cs typeface="Arial" panose="020B0604020202020204" pitchFamily="34" charset="0"/>
              </a:rPr>
              <a:t>Week 2 Day 5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1707" y="4241483"/>
            <a:ext cx="9144000" cy="1655762"/>
          </a:xfrm>
        </p:spPr>
        <p:txBody>
          <a:bodyPr>
            <a:noAutofit/>
          </a:bodyPr>
          <a:lstStyle/>
          <a:p>
            <a:pPr fontAlgn="t"/>
            <a:r>
              <a:rPr lang="en-GB" sz="4400" b="1" dirty="0"/>
              <a:t>Write a letter to your teacher</a:t>
            </a:r>
          </a:p>
          <a:p>
            <a:pPr fontAlgn="t"/>
            <a:endParaRPr lang="en-GB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541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" y="168275"/>
            <a:ext cx="10868025" cy="6421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675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8471" y="462367"/>
            <a:ext cx="1128848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Task 1:</a:t>
            </a:r>
          </a:p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In your home learning books, write today’s date and the title of the lesson.</a:t>
            </a: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Task 2:</a:t>
            </a:r>
          </a:p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head over to </a:t>
            </a:r>
            <a:r>
              <a:rPr lang="en-GB" sz="3600" dirty="0">
                <a:hlinkClick r:id="rId2"/>
              </a:rPr>
              <a:t>https://www.bbc.co.uk/bitesize/articles/z2gq4xs</a:t>
            </a:r>
            <a:endParaRPr lang="en-GB" sz="3600" dirty="0"/>
          </a:p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There is one video and some examples to watch and explore followed by three practice activities. </a:t>
            </a: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661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385" y="339724"/>
            <a:ext cx="11359243" cy="622436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8059"/>
            <a:ext cx="10983812" cy="6474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886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61" t="669" r="-161" b="15725"/>
          <a:stretch/>
        </p:blipFill>
        <p:spPr>
          <a:xfrm>
            <a:off x="320352" y="197887"/>
            <a:ext cx="11594718" cy="466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148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694" y="271268"/>
            <a:ext cx="8391525" cy="35909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6410" y="3672337"/>
            <a:ext cx="2649020" cy="24510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29560" y="2842285"/>
            <a:ext cx="4757640" cy="3842709"/>
          </a:xfrm>
          <a:prstGeom prst="rect">
            <a:avLst/>
          </a:prstGeom>
          <a:ln w="57150">
            <a:solidFill>
              <a:srgbClr val="FFC000"/>
            </a:solidFill>
          </a:ln>
        </p:spPr>
      </p:pic>
    </p:spTree>
    <p:extLst>
      <p:ext uri="{BB962C8B-B14F-4D97-AF65-F5344CB8AC3E}">
        <p14:creationId xmlns:p14="http://schemas.microsoft.com/office/powerpoint/2010/main" val="2349012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16116</TotalTime>
  <Words>55</Words>
  <Application>Microsoft Office PowerPoint</Application>
  <PresentationFormat>Widescreen</PresentationFormat>
  <Paragraphs>10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Week 2 Day 5  English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27th April 2020  History</dc:title>
  <dc:creator>Ben Dawes</dc:creator>
  <cp:lastModifiedBy>Ben Dawes</cp:lastModifiedBy>
  <cp:revision>38</cp:revision>
  <dcterms:created xsi:type="dcterms:W3CDTF">2020-04-26T11:07:12Z</dcterms:created>
  <dcterms:modified xsi:type="dcterms:W3CDTF">2020-09-24T19:14:01Z</dcterms:modified>
</cp:coreProperties>
</file>