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5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0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641732"/>
            <a:ext cx="8856984" cy="9361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u="sng" dirty="0" smtClean="0"/>
              <a:t>Primary at home challenges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0"/>
            <a:ext cx="3160390" cy="136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6" b="26780"/>
          <a:stretch/>
        </p:blipFill>
        <p:spPr bwMode="auto">
          <a:xfrm>
            <a:off x="5533612" y="0"/>
            <a:ext cx="361038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36912"/>
            <a:ext cx="8712968" cy="412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b="1" u="sng" dirty="0" smtClean="0"/>
              <a:t>Gym 2:</a:t>
            </a:r>
            <a:r>
              <a:rPr lang="en-GB" sz="2600" b="1" dirty="0" smtClean="0"/>
              <a:t> </a:t>
            </a:r>
            <a:r>
              <a:rPr lang="en-GB" sz="2600" dirty="0" smtClean="0"/>
              <a:t>Balance/Core strength challenge. </a:t>
            </a:r>
          </a:p>
          <a:p>
            <a:r>
              <a:rPr lang="en-GB" sz="2400" dirty="0" smtClean="0"/>
              <a:t>Do each challenge at least </a:t>
            </a:r>
            <a:r>
              <a:rPr lang="en-GB" sz="2400" dirty="0"/>
              <a:t>5</a:t>
            </a:r>
            <a:r>
              <a:rPr lang="en-GB" sz="2400" dirty="0" smtClean="0"/>
              <a:t> times. Don’t forget to try on both sides!</a:t>
            </a:r>
          </a:p>
          <a:p>
            <a:r>
              <a:rPr lang="en-GB" sz="2300" dirty="0" smtClean="0"/>
              <a:t>1. </a:t>
            </a:r>
            <a:r>
              <a:rPr lang="en-GB" sz="2300" dirty="0" smtClean="0">
                <a:solidFill>
                  <a:srgbClr val="0070C0"/>
                </a:solidFill>
              </a:rPr>
              <a:t>Balancing on your hands and knees can you stretch your L hand out in front of you? </a:t>
            </a:r>
          </a:p>
          <a:p>
            <a:r>
              <a:rPr lang="en-GB" sz="2300" dirty="0" smtClean="0"/>
              <a:t>2</a:t>
            </a:r>
            <a:r>
              <a:rPr lang="en-GB" sz="2300" b="1" dirty="0" smtClean="0"/>
              <a:t>.</a:t>
            </a:r>
            <a:r>
              <a:rPr lang="en-GB" sz="2300" dirty="0" smtClean="0"/>
              <a:t> </a:t>
            </a:r>
            <a:r>
              <a:rPr lang="en-GB" sz="2300" dirty="0">
                <a:solidFill>
                  <a:srgbClr val="00B050"/>
                </a:solidFill>
              </a:rPr>
              <a:t>C</a:t>
            </a:r>
            <a:r>
              <a:rPr lang="en-GB" sz="2300" dirty="0" smtClean="0">
                <a:solidFill>
                  <a:srgbClr val="00B050"/>
                </a:solidFill>
              </a:rPr>
              <a:t>an you stretch your L hand and R leg out at the same time? </a:t>
            </a:r>
          </a:p>
          <a:p>
            <a:r>
              <a:rPr lang="en-GB" sz="2300" dirty="0" smtClean="0"/>
              <a:t>3. </a:t>
            </a:r>
            <a:r>
              <a:rPr lang="en-GB" sz="2300" dirty="0" smtClean="0">
                <a:solidFill>
                  <a:srgbClr val="FF0000"/>
                </a:solidFill>
              </a:rPr>
              <a:t>Can you try the other side (R hand and L leg)? </a:t>
            </a:r>
          </a:p>
          <a:p>
            <a:r>
              <a:rPr lang="en-GB" sz="2300" dirty="0" smtClean="0"/>
              <a:t>4. </a:t>
            </a:r>
            <a:r>
              <a:rPr lang="en-GB" sz="2300" dirty="0" smtClean="0">
                <a:solidFill>
                  <a:srgbClr val="7030A0"/>
                </a:solidFill>
              </a:rPr>
              <a:t>Can you try step 1, 2 &amp; 3 in </a:t>
            </a:r>
            <a:r>
              <a:rPr lang="en-GB" sz="2300" smtClean="0">
                <a:solidFill>
                  <a:srgbClr val="7030A0"/>
                </a:solidFill>
              </a:rPr>
              <a:t>a  front support </a:t>
            </a:r>
            <a:r>
              <a:rPr lang="en-GB" sz="2300" dirty="0" smtClean="0">
                <a:solidFill>
                  <a:srgbClr val="7030A0"/>
                </a:solidFill>
              </a:rPr>
              <a:t>shape? </a:t>
            </a:r>
          </a:p>
          <a:p>
            <a:r>
              <a:rPr lang="en-GB" sz="2300" dirty="0" smtClean="0"/>
              <a:t>5. </a:t>
            </a:r>
            <a:r>
              <a:rPr lang="en-GB" sz="2300" dirty="0" smtClean="0">
                <a:solidFill>
                  <a:schemeClr val="accent6">
                    <a:lumMod val="75000"/>
                  </a:schemeClr>
                </a:solidFill>
              </a:rPr>
              <a:t>Can you do all the challenges above balancing an object on your back? Maybe a ball or a plastic cup?</a:t>
            </a:r>
          </a:p>
          <a:p>
            <a:r>
              <a:rPr lang="en-GB" sz="2300" dirty="0" smtClean="0"/>
              <a:t>6. </a:t>
            </a:r>
            <a:r>
              <a:rPr lang="en-GB" sz="2300" dirty="0" smtClean="0">
                <a:solidFill>
                  <a:srgbClr val="00B0F0"/>
                </a:solidFill>
              </a:rPr>
              <a:t>Can you think of another challenge?</a:t>
            </a:r>
          </a:p>
          <a:p>
            <a:pPr algn="ctr"/>
            <a:r>
              <a:rPr lang="en-GB" sz="2600" b="1" dirty="0" smtClean="0">
                <a:solidFill>
                  <a:srgbClr val="FF0000"/>
                </a:solidFill>
              </a:rPr>
              <a:t>GOOD LUCK! </a:t>
            </a:r>
            <a:endParaRPr lang="en-GB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533612" y="5811966"/>
            <a:ext cx="24482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Can you challenge a family member? </a:t>
            </a:r>
            <a:endParaRPr lang="en-GB" sz="2200" b="1" dirty="0"/>
          </a:p>
        </p:txBody>
      </p:sp>
      <p:pic>
        <p:nvPicPr>
          <p:cNvPr id="1029" name="Picture 5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44" y="5785459"/>
            <a:ext cx="767409" cy="7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1154" y="229624"/>
            <a:ext cx="1609684" cy="116955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7000" b="1" dirty="0" smtClean="0">
                <a:solidFill>
                  <a:schemeClr val="bg1"/>
                </a:solidFill>
              </a:rPr>
              <a:t>KS2</a:t>
            </a:r>
            <a:endParaRPr lang="en-GB" sz="7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52912" t="29893" r="4159" b="34294"/>
          <a:stretch/>
        </p:blipFill>
        <p:spPr bwMode="auto">
          <a:xfrm>
            <a:off x="7740353" y="3789040"/>
            <a:ext cx="1046900" cy="635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56073" t="16864" r="6988" b="44956"/>
          <a:stretch/>
        </p:blipFill>
        <p:spPr bwMode="auto">
          <a:xfrm>
            <a:off x="7013357" y="4496172"/>
            <a:ext cx="1423155" cy="781050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48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Primary at home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at home challenges</dc:title>
  <dc:creator>Windows User</dc:creator>
  <cp:lastModifiedBy>Rob Tromans</cp:lastModifiedBy>
  <cp:revision>10</cp:revision>
  <dcterms:created xsi:type="dcterms:W3CDTF">2020-03-24T11:37:26Z</dcterms:created>
  <dcterms:modified xsi:type="dcterms:W3CDTF">2020-04-27T08:08:31Z</dcterms:modified>
</cp:coreProperties>
</file>