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2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5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84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4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5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7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52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5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ADE5-3ABD-4F42-93AC-0C3CDE5BB340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EF3C-8CBA-4576-98BF-922E22460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1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01443"/>
            <a:ext cx="6444209" cy="693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10"/>
            <a:ext cx="1944216" cy="114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323528" y="1221600"/>
            <a:ext cx="1944216" cy="8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273" y="4899357"/>
            <a:ext cx="18002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 smtClean="0"/>
              <a:t>@</a:t>
            </a:r>
            <a:r>
              <a:rPr lang="en-GB" sz="2600" b="1" dirty="0" err="1" smtClean="0"/>
              <a:t>wfssn</a:t>
            </a:r>
            <a:endParaRPr lang="en-GB" sz="2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44624"/>
            <a:ext cx="269979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Draw out on a piece of A4 paper.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Draw on each square</a:t>
            </a:r>
          </a:p>
          <a:p>
            <a:r>
              <a:rPr lang="en-GB" dirty="0" smtClean="0"/>
              <a:t>      the exercise / activity 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Cut out dice net and</a:t>
            </a:r>
          </a:p>
          <a:p>
            <a:r>
              <a:rPr lang="en-GB" dirty="0" smtClean="0"/>
              <a:t>      stick together to form a </a:t>
            </a:r>
          </a:p>
          <a:p>
            <a:r>
              <a:rPr lang="en-GB" dirty="0" smtClean="0"/>
              <a:t>      cube.         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Roll the dice to find out what exercise/activity you need to 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Roll a second dice or decide how long to do that activity for.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Roll again and repeat.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STAY HOME AS MUCH AS YOU CAN – STAY SAFE – HAVE FUN!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6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83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Rob Tromans</cp:lastModifiedBy>
  <cp:revision>8</cp:revision>
  <dcterms:created xsi:type="dcterms:W3CDTF">2020-05-18T15:35:06Z</dcterms:created>
  <dcterms:modified xsi:type="dcterms:W3CDTF">2020-06-03T09:29:16Z</dcterms:modified>
</cp:coreProperties>
</file>