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9" r:id="rId4"/>
    <p:sldId id="258" r:id="rId5"/>
    <p:sldId id="271" r:id="rId6"/>
    <p:sldId id="274" r:id="rId7"/>
    <p:sldId id="275" r:id="rId8"/>
    <p:sldId id="267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3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n5ULJ_kcFz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hyperlink" Target="https://www.mathexpression.com/triangle-practice-3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hyperlink" Target="https://www.khanacademy.org/math/basic-geo/basic-geo-area-and-perimeter/basic-geo-perimeter/v/introduction-to-perimeter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Today’s estimation.</a:t>
            </a:r>
            <a:endParaRPr lang="en-GB" dirty="0"/>
          </a:p>
          <a:p>
            <a:r>
              <a:rPr lang="en-GB" dirty="0">
                <a:hlinkClick r:id="rId2"/>
              </a:rPr>
              <a:t>http://www.estimation180.com/day-31.html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3" y="1795728"/>
            <a:ext cx="2491637" cy="4301042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614" y="1452977"/>
            <a:ext cx="2036750" cy="199856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614" y="3685563"/>
            <a:ext cx="2148922" cy="256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57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011" y="1364252"/>
            <a:ext cx="9089465" cy="52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What is perimeter?</a:t>
            </a:r>
            <a:endParaRPr lang="en-GB" dirty="0"/>
          </a:p>
        </p:txBody>
      </p:sp>
      <p:pic>
        <p:nvPicPr>
          <p:cNvPr id="1026" name="Picture 2" descr="Image result for peri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065" y="1535806"/>
            <a:ext cx="24098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erime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95" y="1986567"/>
            <a:ext cx="60579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erime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978" y="3678931"/>
            <a:ext cx="38100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8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Play the video below.  You will certainly have the song playing in your head all day long.  And it’s by Adam Up! 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www.youtube.com/watch?v=n5ULJ_kcFzI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 descr="Image result for laughing face emo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245" y="1378040"/>
            <a:ext cx="839808" cy="83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 result for laughing face emo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337" y="1321426"/>
            <a:ext cx="839808" cy="83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mage result for laughing face emoj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960" y="1321426"/>
            <a:ext cx="839808" cy="83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151" y="2955047"/>
            <a:ext cx="7182853" cy="360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Try these yourself – remember the opposite sides of a square or a rectangle are the same. 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" y="2604111"/>
            <a:ext cx="4201112" cy="1943371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33" y="2230624"/>
            <a:ext cx="3705742" cy="244826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99" y="2621222"/>
            <a:ext cx="3391374" cy="23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5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3116363"/>
            <a:ext cx="4209445" cy="1467769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513" y="3243236"/>
            <a:ext cx="3500410" cy="118709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65" y="3430664"/>
            <a:ext cx="3850616" cy="81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00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this link for questions on the perimeter of a triangle.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https://www.mathexpression.com/triangle-practice-3.html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380" y="2399310"/>
            <a:ext cx="4725060" cy="4201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24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This video can help you if you are still not sure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https://www.khanacademy.org/math/basic-geo/basic-geo-area-and-perimeter/basic-geo-perimeter/v/introduction-to-perimeter</a:t>
            </a:r>
            <a:endParaRPr lang="en-GB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53" y="3984623"/>
            <a:ext cx="5658640" cy="2572109"/>
          </a:xfrm>
          <a:prstGeom prst="rect">
            <a:avLst/>
          </a:prstGeom>
        </p:spPr>
      </p:pic>
      <p:pic>
        <p:nvPicPr>
          <p:cNvPr id="3074" name="Picture 2" descr="Image result for perime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39" y="1944711"/>
            <a:ext cx="5452472" cy="384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60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 </a:t>
            </a:r>
            <a:r>
              <a:rPr lang="en-GB" dirty="0" smtClean="0"/>
              <a:t>Extension perimeter work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59" y="1944670"/>
            <a:ext cx="3077005" cy="3458058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555" y="1808259"/>
            <a:ext cx="3105584" cy="213389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82" y="4148219"/>
            <a:ext cx="2915057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7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111</Words>
  <Application>Microsoft Office PowerPoint</Application>
  <PresentationFormat>Custom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Starters</vt:lpstr>
      <vt:lpstr>Problems of the day</vt:lpstr>
      <vt:lpstr>What is perimeter?</vt:lpstr>
      <vt:lpstr>Play the video below.  You will certainly have the song playing in your head all day long.  And it’s by Adam Up!  </vt:lpstr>
      <vt:lpstr>Try these yourself – remember the opposite sides of a square or a rectangle are the same. </vt:lpstr>
      <vt:lpstr>Answers</vt:lpstr>
      <vt:lpstr>Try this link for questions on the perimeter of a triangle.</vt:lpstr>
      <vt:lpstr>This video can help you if you are still not sure</vt:lpstr>
      <vt:lpstr> Extension perimeter work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28</cp:revision>
  <dcterms:created xsi:type="dcterms:W3CDTF">2020-03-20T09:46:16Z</dcterms:created>
  <dcterms:modified xsi:type="dcterms:W3CDTF">2020-03-26T16:17:32Z</dcterms:modified>
</cp:coreProperties>
</file>