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88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0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6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775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65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31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34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2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9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34B50-72AD-4D7F-A340-6802440017DE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8B12-769E-4CBC-919F-38F838D56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8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maths-games/hit-the-button" TargetMode="External"/><Relationship Id="rId2" Type="http://schemas.openxmlformats.org/officeDocument/2006/relationships/hyperlink" Target="http://www.estimation180.com/day-42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Starters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Today’s estimation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http://www.estimation180.com/day-42.html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Use Hit the Button to practise times tables and division skills.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https://www.topmarks.co.uk/maths-games/hit-the-button</a:t>
            </a:r>
            <a:endParaRPr lang="en-GB" dirty="0"/>
          </a:p>
        </p:txBody>
      </p:sp>
      <p:pic>
        <p:nvPicPr>
          <p:cNvPr id="3074" name="Picture 2" descr="Image result for hit the 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793" y="142875"/>
            <a:ext cx="1615281" cy="161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stimation 1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09934"/>
            <a:ext cx="2421466" cy="18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63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Challenge 4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396" y="1553559"/>
            <a:ext cx="7636548" cy="48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81" y="1079861"/>
            <a:ext cx="7730110" cy="47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Challenge 5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03" y="1463937"/>
            <a:ext cx="7597019" cy="494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75" y="888803"/>
            <a:ext cx="7668919" cy="51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0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21" y="129441"/>
            <a:ext cx="10515600" cy="1012914"/>
          </a:xfrm>
        </p:spPr>
        <p:txBody>
          <a:bodyPr/>
          <a:lstStyle/>
          <a:p>
            <a:pPr algn="ctr"/>
            <a:r>
              <a:rPr lang="en-GB" dirty="0" smtClean="0"/>
              <a:t>Problems of the day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50" y="1062604"/>
            <a:ext cx="9659699" cy="53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Answers to Problems of the Day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2775" y="2031687"/>
            <a:ext cx="10515600" cy="4351338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&lt;</a:t>
            </a:r>
          </a:p>
          <a:p>
            <a:r>
              <a:rPr lang="en-GB" dirty="0" smtClean="0"/>
              <a:t>&gt;</a:t>
            </a:r>
          </a:p>
          <a:p>
            <a:r>
              <a:rPr lang="en-GB" dirty="0" smtClean="0"/>
              <a:t>=</a:t>
            </a:r>
          </a:p>
          <a:p>
            <a:endParaRPr lang="en-GB" dirty="0"/>
          </a:p>
          <a:p>
            <a:r>
              <a:rPr lang="en-GB" dirty="0" smtClean="0"/>
              <a:t>2 – 370 more boys than girls </a:t>
            </a:r>
          </a:p>
          <a:p>
            <a:endParaRPr lang="en-GB" dirty="0"/>
          </a:p>
          <a:p>
            <a:r>
              <a:rPr lang="en-GB" dirty="0" smtClean="0"/>
              <a:t>3 – Mr Patel started with the number 42  (</a:t>
            </a:r>
            <a:r>
              <a:rPr lang="en-GB" dirty="0" smtClean="0">
                <a:solidFill>
                  <a:srgbClr val="FF0000"/>
                </a:solidFill>
              </a:rPr>
              <a:t>21</a:t>
            </a:r>
            <a:r>
              <a:rPr lang="en-GB" dirty="0" smtClean="0"/>
              <a:t> x 2 =42 and </a:t>
            </a:r>
            <a:r>
              <a:rPr lang="en-GB" dirty="0" smtClean="0">
                <a:solidFill>
                  <a:srgbClr val="FF0000"/>
                </a:solidFill>
              </a:rPr>
              <a:t>14</a:t>
            </a:r>
            <a:r>
              <a:rPr lang="en-GB" dirty="0" smtClean="0"/>
              <a:t> x 3 = 42)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Challenge </a:t>
            </a:r>
            <a:r>
              <a:rPr lang="en-GB" sz="2800" dirty="0" smtClean="0">
                <a:solidFill>
                  <a:srgbClr val="FF0000"/>
                </a:solidFill>
              </a:rPr>
              <a:t>1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1282937"/>
            <a:ext cx="6040191" cy="534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00B050"/>
                </a:solidFill>
              </a:rPr>
              <a:t>Challenge answers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2" y="1468193"/>
            <a:ext cx="4834491" cy="50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Challenge 2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AutoShape 2" descr="Line Grap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Line Graph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1" y="1524978"/>
            <a:ext cx="7972517" cy="478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37" y="1409418"/>
            <a:ext cx="6630326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Challenge 3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153" y="1555501"/>
            <a:ext cx="7542566" cy="47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4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075" y="1404655"/>
            <a:ext cx="7496673" cy="45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76</Words>
  <Application>Microsoft Office PowerPoint</Application>
  <PresentationFormat>Custom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Starters</vt:lpstr>
      <vt:lpstr>Problems of the day</vt:lpstr>
      <vt:lpstr>Answers to Problems of the Day</vt:lpstr>
      <vt:lpstr>Challenge 1</vt:lpstr>
      <vt:lpstr>Challenge answers</vt:lpstr>
      <vt:lpstr>Challenge 2</vt:lpstr>
      <vt:lpstr>PowerPoint Presentation</vt:lpstr>
      <vt:lpstr>Challenge 3</vt:lpstr>
      <vt:lpstr>PowerPoint Presentation</vt:lpstr>
      <vt:lpstr>Challenge 4</vt:lpstr>
      <vt:lpstr>PowerPoint Presentation</vt:lpstr>
      <vt:lpstr>Challenge 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180</dc:title>
  <dc:creator>Robert Tromans</dc:creator>
  <cp:lastModifiedBy>Rob Tromans</cp:lastModifiedBy>
  <cp:revision>68</cp:revision>
  <dcterms:created xsi:type="dcterms:W3CDTF">2020-03-20T09:46:16Z</dcterms:created>
  <dcterms:modified xsi:type="dcterms:W3CDTF">2020-04-27T09:15:53Z</dcterms:modified>
</cp:coreProperties>
</file>