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8" r:id="rId5"/>
    <p:sldId id="317" r:id="rId6"/>
    <p:sldId id="311" r:id="rId7"/>
    <p:sldId id="312" r:id="rId8"/>
    <p:sldId id="301" r:id="rId9"/>
    <p:sldId id="303" r:id="rId10"/>
    <p:sldId id="305" r:id="rId11"/>
    <p:sldId id="306" r:id="rId12"/>
    <p:sldId id="3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52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www.estimation180.com/day-52.html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will be looking for the answer in ml and can get 50ml either side again.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85" y="193183"/>
            <a:ext cx="5054559" cy="637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263" y="437882"/>
            <a:ext cx="5687358" cy="598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738" y="218941"/>
            <a:ext cx="6393673" cy="663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668" y="984945"/>
            <a:ext cx="7942821" cy="535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5" y="1278732"/>
            <a:ext cx="7913079" cy="55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Open this video for an introduction to today’s lesson. </a:t>
            </a:r>
            <a:r>
              <a:rPr lang="en-GB" sz="3600" b="1" dirty="0" smtClean="0">
                <a:solidFill>
                  <a:srgbClr val="FF0000"/>
                </a:solidFill>
              </a:rPr>
              <a:t>Week 2 (not summer!) - Lesson 1 – Rounding decimals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184" y="2670966"/>
            <a:ext cx="5599803" cy="244818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50" y="2670966"/>
            <a:ext cx="5405134" cy="225163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-360539" y="3796783"/>
            <a:ext cx="1342022" cy="93798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Click on week 2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875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316" y="451890"/>
            <a:ext cx="4949255" cy="60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931" y="498596"/>
            <a:ext cx="4958367" cy="610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963" y="276408"/>
            <a:ext cx="4984124" cy="63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479" y="142186"/>
            <a:ext cx="4971245" cy="641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350" y="312739"/>
            <a:ext cx="5136300" cy="631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79</Words>
  <Application>Microsoft Office PowerPoint</Application>
  <PresentationFormat>Custom</PresentationFormat>
  <Paragraphs>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Open this video for an introduction to today’s lesson. Week 2 (not summer!) - Lesson 1 – Rounding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104</cp:revision>
  <dcterms:created xsi:type="dcterms:W3CDTF">2020-03-20T09:46:16Z</dcterms:created>
  <dcterms:modified xsi:type="dcterms:W3CDTF">2020-05-11T21:17:36Z</dcterms:modified>
</cp:coreProperties>
</file>