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847-1A51-474B-BA53-9FDB75C2A8D4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D756-B835-46BA-9115-87FAF58E1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5626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847-1A51-474B-BA53-9FDB75C2A8D4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D756-B835-46BA-9115-87FAF58E1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1416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847-1A51-474B-BA53-9FDB75C2A8D4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D756-B835-46BA-9115-87FAF58E1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179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847-1A51-474B-BA53-9FDB75C2A8D4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D756-B835-46BA-9115-87FAF58E1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5906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847-1A51-474B-BA53-9FDB75C2A8D4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D756-B835-46BA-9115-87FAF58E1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0733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847-1A51-474B-BA53-9FDB75C2A8D4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D756-B835-46BA-9115-87FAF58E1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3806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847-1A51-474B-BA53-9FDB75C2A8D4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D756-B835-46BA-9115-87FAF58E1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3460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847-1A51-474B-BA53-9FDB75C2A8D4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D756-B835-46BA-9115-87FAF58E1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815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847-1A51-474B-BA53-9FDB75C2A8D4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D756-B835-46BA-9115-87FAF58E1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208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847-1A51-474B-BA53-9FDB75C2A8D4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D756-B835-46BA-9115-87FAF58E1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500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847-1A51-474B-BA53-9FDB75C2A8D4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D756-B835-46BA-9115-87FAF58E1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6781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A847-1A51-474B-BA53-9FDB75C2A8D4}" type="datetimeFigureOut">
              <a:rPr lang="en-GB" smtClean="0"/>
              <a:pPr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ED756-B835-46BA-9115-87FAF58E19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6311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8" Type="http://schemas.microsoft.com/office/2007/relationships/media" Target="../media/media7.wav"/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20" Type="http://schemas.microsoft.com/office/2007/relationships/media" Target="../media/media8.wav"/><Relationship Id="rId1" Type="http://schemas.openxmlformats.org/officeDocument/2006/relationships/audio" Target="../media/media7.wav"/><Relationship Id="rId5" Type="http://schemas.openxmlformats.org/officeDocument/2006/relationships/image" Target="../media/image2.jpeg"/><Relationship Id="rId19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6" Type="http://schemas.openxmlformats.org/officeDocument/2006/relationships/image" Target="../media/image3.png"/><Relationship Id="rId1" Type="http://schemas.openxmlformats.org/officeDocument/2006/relationships/audio" Target="../media/media4.wav"/><Relationship Id="rId5" Type="http://schemas.openxmlformats.org/officeDocument/2006/relationships/image" Target="../media/image5.jpeg"/><Relationship Id="rId15" Type="http://schemas.microsoft.com/office/2007/relationships/media" Target="../media/media4.wav"/><Relationship Id="rId4" Type="http://schemas.openxmlformats.org/officeDocument/2006/relationships/image" Target="../media/image4.jpeg"/><Relationship Id="rId14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17" Type="http://schemas.microsoft.com/office/2007/relationships/media" Target="../media/media6.wav"/><Relationship Id="rId2" Type="http://schemas.openxmlformats.org/officeDocument/2006/relationships/audio" Target="../media/media9.wav"/><Relationship Id="rId20" Type="http://schemas.microsoft.com/office/2007/relationships/media" Target="../media/media9.wav"/><Relationship Id="rId1" Type="http://schemas.openxmlformats.org/officeDocument/2006/relationships/audio" Target="../media/media6.wav"/><Relationship Id="rId19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2.wav"/><Relationship Id="rId3" Type="http://schemas.openxmlformats.org/officeDocument/2006/relationships/slideLayout" Target="../slideLayouts/slideLayout7.xml"/><Relationship Id="rId17" Type="http://schemas.openxmlformats.org/officeDocument/2006/relationships/image" Target="../media/image3.png"/><Relationship Id="rId2" Type="http://schemas.openxmlformats.org/officeDocument/2006/relationships/audio" Target="../media/media2.wav"/><Relationship Id="rId16" Type="http://schemas.microsoft.com/office/2007/relationships/media" Target="../media/media5.wav"/><Relationship Id="rId1" Type="http://schemas.openxmlformats.org/officeDocument/2006/relationships/audio" Target="../media/media5.wav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006" y="548680"/>
            <a:ext cx="856747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Describe your vehicle </a:t>
            </a:r>
          </a:p>
          <a:p>
            <a:pPr algn="ctr"/>
            <a:r>
              <a:rPr lang="en-US" sz="72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from the future!</a:t>
            </a:r>
            <a:endParaRPr lang="en-US" sz="72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933056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The children designed a vehicle from the future and recorded their descriptions of these vehicles.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/>
              <a:t>Click on the sound icon to hear their recordings.</a:t>
            </a:r>
            <a:endParaRPr lang="en-GB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:\DCIM\100MEDIA\IMAG0807.jpg"/>
          <p:cNvPicPr>
            <a:picLocks noChangeAspect="1" noChangeArrowheads="1"/>
          </p:cNvPicPr>
          <p:nvPr/>
        </p:nvPicPr>
        <p:blipFill>
          <a:blip r:embed="rId4" cstate="print"/>
          <a:srcRect t="24100" b="11211"/>
          <a:stretch>
            <a:fillRect/>
          </a:stretch>
        </p:blipFill>
        <p:spPr bwMode="auto">
          <a:xfrm flipH="1">
            <a:off x="251520" y="2996952"/>
            <a:ext cx="5616624" cy="3672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6093296"/>
            <a:ext cx="20882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Alice:</a:t>
            </a:r>
            <a:endParaRPr lang="en-GB" sz="2800" dirty="0"/>
          </a:p>
        </p:txBody>
      </p:sp>
      <p:pic>
        <p:nvPicPr>
          <p:cNvPr id="4" name="Picture 10" descr="F:\DCIM\100MEDIA\IMAG0808.jpg"/>
          <p:cNvPicPr>
            <a:picLocks noChangeAspect="1" noChangeArrowheads="1"/>
          </p:cNvPicPr>
          <p:nvPr/>
        </p:nvPicPr>
        <p:blipFill>
          <a:blip r:embed="rId5" cstate="print"/>
          <a:srcRect t="18138" b="6289"/>
          <a:stretch>
            <a:fillRect/>
          </a:stretch>
        </p:blipFill>
        <p:spPr bwMode="auto">
          <a:xfrm flipH="1">
            <a:off x="4211960" y="188640"/>
            <a:ext cx="4716016" cy="36023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260648"/>
            <a:ext cx="208823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Emmanuel: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1772816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PRESS ME!</a:t>
            </a:r>
            <a:endParaRPr lang="en-GB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92280" y="4509120"/>
            <a:ext cx="648072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691680" y="1196752"/>
            <a:ext cx="504056" cy="86409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Emmanue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8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403648" y="404664"/>
            <a:ext cx="609600" cy="609600"/>
          </a:xfrm>
          <a:prstGeom prst="rect">
            <a:avLst/>
          </a:prstGeom>
        </p:spPr>
      </p:pic>
      <p:pic>
        <p:nvPicPr>
          <p:cNvPr id="10" name="a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20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6372200" y="5085184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4328" y="3933056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PRESS ME!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4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DCIM\100MEDIA\IMAG0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4318145" y="2242695"/>
            <a:ext cx="6442847" cy="2334737"/>
          </a:xfrm>
          <a:prstGeom prst="rect">
            <a:avLst/>
          </a:prstGeom>
          <a:noFill/>
        </p:spPr>
      </p:pic>
      <p:pic>
        <p:nvPicPr>
          <p:cNvPr id="6" name="Picture 5" descr="F:\DCIM\100MEDIA\IMAG08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H="1">
            <a:off x="201794" y="2542621"/>
            <a:ext cx="4143011" cy="41875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2132856"/>
            <a:ext cx="208823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Dean: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476672"/>
            <a:ext cx="208823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Luke:</a:t>
            </a:r>
            <a:endParaRPr lang="en-GB" sz="2800" dirty="0"/>
          </a:p>
        </p:txBody>
      </p:sp>
      <p:pic>
        <p:nvPicPr>
          <p:cNvPr id="9" name="Luk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5364088" y="162880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16" y="3356992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PRESS ME!</a:t>
            </a:r>
            <a:endParaRPr lang="en-GB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80112" y="2420888"/>
            <a:ext cx="0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De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4860032" y="5445224"/>
            <a:ext cx="609600" cy="6096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220072" y="4365104"/>
            <a:ext cx="0" cy="86409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8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F:\DCIM\100MEDIA\IMAG0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4523778" y="164854"/>
            <a:ext cx="4422715" cy="4470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4509120"/>
            <a:ext cx="208823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Ellis: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5445224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PRESS ME!</a:t>
            </a:r>
            <a:endParaRPr lang="en-GB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68144" y="5805264"/>
            <a:ext cx="93610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elli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7092280" y="5517232"/>
            <a:ext cx="609600" cy="609600"/>
          </a:xfrm>
          <a:prstGeom prst="rect">
            <a:avLst/>
          </a:prstGeom>
        </p:spPr>
      </p:pic>
      <p:pic>
        <p:nvPicPr>
          <p:cNvPr id="10" name="Picture 2" descr="F:\DCIM\100MEDIA\IMAG0811.jpg"/>
          <p:cNvPicPr>
            <a:picLocks noChangeAspect="1" noChangeArrowheads="1"/>
          </p:cNvPicPr>
          <p:nvPr/>
        </p:nvPicPr>
        <p:blipFill>
          <a:blip r:embed="rId19" cstate="print"/>
          <a:srcRect t="6289" b="6046"/>
          <a:stretch>
            <a:fillRect/>
          </a:stretch>
        </p:blipFill>
        <p:spPr bwMode="auto">
          <a:xfrm rot="5400000" flipH="1">
            <a:off x="-88962" y="2238800"/>
            <a:ext cx="4713411" cy="41764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1628800"/>
            <a:ext cx="20882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Victoria:</a:t>
            </a:r>
            <a:endParaRPr lang="en-GB" sz="2800" dirty="0"/>
          </a:p>
        </p:txBody>
      </p:sp>
      <p:pic>
        <p:nvPicPr>
          <p:cNvPr id="12" name="Victor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20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2843808" y="54868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5536" y="260648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PRESS ME!</a:t>
            </a:r>
            <a:endParaRPr lang="en-GB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19672" y="764704"/>
            <a:ext cx="93610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4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DCIM\100MEDIA\IMAG0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19" y="3573016"/>
            <a:ext cx="8506280" cy="3082477"/>
          </a:xfrm>
          <a:prstGeom prst="rect">
            <a:avLst/>
          </a:prstGeom>
          <a:noFill/>
        </p:spPr>
      </p:pic>
      <p:pic>
        <p:nvPicPr>
          <p:cNvPr id="3" name="Picture 7" descr="F:\DCIM\100MEDIA\IMAG08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>
            <a:off x="467544" y="260648"/>
            <a:ext cx="8506280" cy="30824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717032"/>
            <a:ext cx="208823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James: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260648"/>
            <a:ext cx="208823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Bailey:</a:t>
            </a:r>
            <a:endParaRPr lang="en-GB" sz="2800" dirty="0"/>
          </a:p>
        </p:txBody>
      </p:sp>
      <p:pic>
        <p:nvPicPr>
          <p:cNvPr id="6" name="Baile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6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7524328" y="1124744"/>
            <a:ext cx="609600" cy="609600"/>
          </a:xfrm>
          <a:prstGeom prst="rect">
            <a:avLst/>
          </a:prstGeom>
        </p:spPr>
      </p:pic>
      <p:pic>
        <p:nvPicPr>
          <p:cNvPr id="7" name="Jam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1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7812360" y="5085184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4288" y="2852936"/>
            <a:ext cx="136815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PRESS ME!</a:t>
            </a:r>
            <a:endParaRPr lang="en-GB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884368" y="3933056"/>
            <a:ext cx="0" cy="9361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812360" y="1916832"/>
            <a:ext cx="0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9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On-screen Show (4:3)</PresentationFormat>
  <Paragraphs>19</Paragraphs>
  <Slides>5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Handsworth01</dc:creator>
  <cp:lastModifiedBy>jillian dale</cp:lastModifiedBy>
  <cp:revision>10</cp:revision>
  <dcterms:created xsi:type="dcterms:W3CDTF">2013-11-26T09:51:29Z</dcterms:created>
  <dcterms:modified xsi:type="dcterms:W3CDTF">2013-11-29T20:15:22Z</dcterms:modified>
</cp:coreProperties>
</file>