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40" r:id="rId5"/>
    <p:sldId id="317" r:id="rId6"/>
    <p:sldId id="312" r:id="rId7"/>
    <p:sldId id="339" r:id="rId8"/>
    <p:sldId id="341" r:id="rId9"/>
    <p:sldId id="342" r:id="rId10"/>
    <p:sldId id="343" r:id="rId11"/>
    <p:sldId id="344" r:id="rId12"/>
    <p:sldId id="34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113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www.estimation180.com/day-113.html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can get within 10% and 20 degrees.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383" y="228600"/>
            <a:ext cx="5937161" cy="637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312" y="301207"/>
            <a:ext cx="6987991" cy="627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625" y="151294"/>
            <a:ext cx="6207617" cy="64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692" y="927280"/>
            <a:ext cx="8026998" cy="561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192" y="1214602"/>
            <a:ext cx="7434751" cy="528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Today we will be looking at </a:t>
            </a:r>
            <a:r>
              <a:rPr lang="en-GB" sz="2400" dirty="0" smtClean="0"/>
              <a:t>Fractions of an amount</a:t>
            </a:r>
            <a:r>
              <a:rPr lang="en-GB" sz="2400" dirty="0" smtClean="0"/>
              <a:t>.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6 (w/c 1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st</a:t>
            </a:r>
            <a:r>
              <a:rPr lang="en-GB" sz="2400" b="1" dirty="0" smtClean="0">
                <a:solidFill>
                  <a:srgbClr val="FF0000"/>
                </a:solidFill>
              </a:rPr>
              <a:t> June).  </a:t>
            </a:r>
            <a:r>
              <a:rPr lang="en-GB" sz="2400" dirty="0" smtClean="0"/>
              <a:t>It is lesson </a:t>
            </a:r>
            <a:r>
              <a:rPr lang="en-GB" sz="2400" dirty="0"/>
              <a:t>3</a:t>
            </a:r>
            <a:r>
              <a:rPr lang="en-GB" sz="2400" dirty="0" smtClean="0"/>
              <a:t>.  </a:t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>
                <a:hlinkClick r:id="rId2"/>
              </a:rPr>
              <a:t>whiterosemaths.com/homelearning/year-5/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968" y="3131999"/>
            <a:ext cx="7802064" cy="358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777" y="188457"/>
            <a:ext cx="6130344" cy="645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531" y="274406"/>
            <a:ext cx="6619741" cy="631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989" y="148160"/>
            <a:ext cx="6168980" cy="638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051" y="296215"/>
            <a:ext cx="5821249" cy="615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380" y="154547"/>
            <a:ext cx="6606862" cy="65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46</Words>
  <Application>Microsoft Office PowerPoint</Application>
  <PresentationFormat>Custom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     Today we will be looking at Fractions of an amount. You will find the video in SUMMER TERM –Week 6 (w/c 1st June).  It is lesson 3.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140</cp:revision>
  <dcterms:created xsi:type="dcterms:W3CDTF">2020-03-20T09:46:16Z</dcterms:created>
  <dcterms:modified xsi:type="dcterms:W3CDTF">2020-06-10T09:24:20Z</dcterms:modified>
</cp:coreProperties>
</file>