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7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https://estimation180.com/day-127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With this one, you have to use the information given.  How long has gone of the song so far?  Use that to think of your answer.</a:t>
            </a:r>
          </a:p>
          <a:p>
            <a:r>
              <a:rPr lang="en-GB" dirty="0" smtClean="0"/>
              <a:t>You can get 2 seconds away.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4" y="302347"/>
            <a:ext cx="5640945" cy="64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161545"/>
            <a:ext cx="6104586" cy="643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6" y="342425"/>
            <a:ext cx="5731098" cy="610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463" y="1107583"/>
            <a:ext cx="780023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613" y="1120462"/>
            <a:ext cx="7672192" cy="53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3D </a:t>
            </a:r>
            <a:r>
              <a:rPr lang="en-GB" sz="2400" dirty="0" smtClean="0"/>
              <a:t>Shapes.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11 (w/c 6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lesson </a:t>
            </a:r>
            <a:r>
              <a:rPr lang="en-GB" sz="2400" dirty="0"/>
              <a:t>2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2" y="326831"/>
            <a:ext cx="6516710" cy="60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362945"/>
            <a:ext cx="6362163" cy="606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89" y="133225"/>
            <a:ext cx="6568225" cy="656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2" y="314977"/>
            <a:ext cx="6091706" cy="643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4" y="236106"/>
            <a:ext cx="5640946" cy="633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74</Words>
  <Application>Microsoft Office PowerPoint</Application>
  <PresentationFormat>Custom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3D Shapes.  You will find the video in SUMMER TERM –Week 11 (w/c 6th July). It is lesson 2.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153</cp:revision>
  <dcterms:created xsi:type="dcterms:W3CDTF">2020-03-20T09:46:16Z</dcterms:created>
  <dcterms:modified xsi:type="dcterms:W3CDTF">2020-07-01T08:55:27Z</dcterms:modified>
</cp:coreProperties>
</file>