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12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www.estimation180.com/day-112.html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Try both but you can get within 5% and 10 degrees.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9" y="240856"/>
            <a:ext cx="6168980" cy="650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39" y="235659"/>
            <a:ext cx="5679583" cy="630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8" y="276908"/>
            <a:ext cx="5834130" cy="62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147" y="1004552"/>
            <a:ext cx="7942996" cy="552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44" y="967691"/>
            <a:ext cx="7925446" cy="554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Multiply mixed numbers by integers.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6(w/c </a:t>
            </a:r>
            <a:r>
              <a:rPr lang="en-GB" sz="2400" b="1" dirty="0" smtClean="0">
                <a:solidFill>
                  <a:srgbClr val="FF0000"/>
                </a:solidFill>
              </a:rPr>
              <a:t>1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st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June).  </a:t>
            </a:r>
            <a:r>
              <a:rPr lang="en-GB" sz="2400" dirty="0" smtClean="0"/>
              <a:t>It is lesson 2.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b="1" dirty="0" smtClean="0">
                <a:solidFill>
                  <a:srgbClr val="00B050"/>
                </a:solidFill>
              </a:rPr>
              <a:t>Write a definition of what an integer is and give a couple of examples of integers and a couple of examples of NOT integers.</a:t>
            </a:r>
            <a:r>
              <a:rPr lang="en-GB" sz="2400" b="1" dirty="0" smtClean="0">
                <a:solidFill>
                  <a:srgbClr val="00B050"/>
                </a:solidFill>
              </a:rPr>
              <a:t/>
            </a:r>
            <a:br>
              <a:rPr lang="en-GB" sz="2400" b="1" dirty="0" smtClean="0">
                <a:solidFill>
                  <a:srgbClr val="00B050"/>
                </a:solidFill>
              </a:rPr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073" y="3099353"/>
            <a:ext cx="7725854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469" y="338785"/>
            <a:ext cx="5273286" cy="615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114" y="289151"/>
            <a:ext cx="5422155" cy="630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7" y="116331"/>
            <a:ext cx="5460641" cy="658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592" y="70682"/>
            <a:ext cx="7186411" cy="678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24" y="243108"/>
            <a:ext cx="5769735" cy="635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49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  Today we will be looking at Multiply mixed numbers by integers. You will find the video in SUMMER TERM –Week 6(w/c 1st June).  It is lesson 2.    Write a definition of what an integer is and give a couple of examples of integers and a couple of examples of NOT integers.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139</cp:revision>
  <dcterms:created xsi:type="dcterms:W3CDTF">2020-03-20T09:46:16Z</dcterms:created>
  <dcterms:modified xsi:type="dcterms:W3CDTF">2020-06-10T09:10:21Z</dcterms:modified>
</cp:coreProperties>
</file>