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1"/>
  </p:notesMasterIdLst>
  <p:sldIdLst>
    <p:sldId id="346" r:id="rId11"/>
    <p:sldId id="260" r:id="rId12"/>
    <p:sldId id="297" r:id="rId13"/>
    <p:sldId id="347" r:id="rId14"/>
    <p:sldId id="299" r:id="rId15"/>
    <p:sldId id="336" r:id="rId16"/>
    <p:sldId id="348" r:id="rId17"/>
    <p:sldId id="349" r:id="rId18"/>
    <p:sldId id="350" r:id="rId19"/>
    <p:sldId id="351" r:id="rId20"/>
    <p:sldId id="352" r:id="rId21"/>
    <p:sldId id="301" r:id="rId22"/>
    <p:sldId id="357" r:id="rId23"/>
    <p:sldId id="317" r:id="rId24"/>
    <p:sldId id="353" r:id="rId25"/>
    <p:sldId id="341" r:id="rId26"/>
    <p:sldId id="354" r:id="rId27"/>
    <p:sldId id="355" r:id="rId28"/>
    <p:sldId id="356" r:id="rId29"/>
    <p:sldId id="31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1AE2208A-2957-4523-AB3D-908FE7BC1CB2}"/>
    <pc:docChg chg="custSel modSld">
      <pc:chgData name="James Clegg" userId="c6df1435-7a36-4b38-be4d-16e68e91152f" providerId="ADAL" clId="{1AE2208A-2957-4523-AB3D-908FE7BC1CB2}" dt="2021-01-06T13:34:29.337" v="16"/>
      <pc:docMkLst>
        <pc:docMk/>
      </pc:docMkLst>
      <pc:sldChg chg="modTransition">
        <pc:chgData name="James Clegg" userId="c6df1435-7a36-4b38-be4d-16e68e91152f" providerId="ADAL" clId="{1AE2208A-2957-4523-AB3D-908FE7BC1CB2}" dt="2021-01-06T13:34:29.337" v="16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1AE2208A-2957-4523-AB3D-908FE7BC1CB2}" dt="2021-01-06T13:34:29.337" v="16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3782242679" sldId="301"/>
        </pc:sldMkLst>
        <pc:picChg chg="del">
          <ac:chgData name="James Clegg" userId="c6df1435-7a36-4b38-be4d-16e68e91152f" providerId="ADAL" clId="{1AE2208A-2957-4523-AB3D-908FE7BC1CB2}" dt="2021-01-06T13:33:57.211" v="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2129545445" sldId="308"/>
        </pc:sldMkLst>
        <pc:picChg chg="del">
          <ac:chgData name="James Clegg" userId="c6df1435-7a36-4b38-be4d-16e68e91152f" providerId="ADAL" clId="{1AE2208A-2957-4523-AB3D-908FE7BC1CB2}" dt="2021-01-06T13:33:33.248" v="0" actId="478"/>
          <ac:picMkLst>
            <pc:docMk/>
            <pc:sldMk cId="2129545445" sldId="308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282546600" sldId="313"/>
        </pc:sldMkLst>
        <pc:picChg chg="del">
          <ac:chgData name="James Clegg" userId="c6df1435-7a36-4b38-be4d-16e68e91152f" providerId="ADAL" clId="{1AE2208A-2957-4523-AB3D-908FE7BC1CB2}" dt="2021-01-06T13:34:19.201" v="15" actId="478"/>
          <ac:picMkLst>
            <pc:docMk/>
            <pc:sldMk cId="282546600" sldId="31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4285914444" sldId="317"/>
        </pc:sldMkLst>
        <pc:picChg chg="del">
          <ac:chgData name="James Clegg" userId="c6df1435-7a36-4b38-be4d-16e68e91152f" providerId="ADAL" clId="{1AE2208A-2957-4523-AB3D-908FE7BC1CB2}" dt="2021-01-06T13:34:00.304" v="9" actId="478"/>
          <ac:picMkLst>
            <pc:docMk/>
            <pc:sldMk cId="4285914444" sldId="317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2580202721" sldId="336"/>
        </pc:sldMkLst>
        <pc:picChg chg="del">
          <ac:chgData name="James Clegg" userId="c6df1435-7a36-4b38-be4d-16e68e91152f" providerId="ADAL" clId="{1AE2208A-2957-4523-AB3D-908FE7BC1CB2}" dt="2021-01-06T13:33:39.189" v="2" actId="478"/>
          <ac:picMkLst>
            <pc:docMk/>
            <pc:sldMk cId="2580202721" sldId="336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3331490248" sldId="341"/>
        </pc:sldMkLst>
        <pc:picChg chg="del">
          <ac:chgData name="James Clegg" userId="c6df1435-7a36-4b38-be4d-16e68e91152f" providerId="ADAL" clId="{1AE2208A-2957-4523-AB3D-908FE7BC1CB2}" dt="2021-01-06T13:34:07.219" v="11" actId="478"/>
          <ac:picMkLst>
            <pc:docMk/>
            <pc:sldMk cId="3331490248" sldId="341"/>
            <ac:picMk id="2" creationId="{00000000-0000-0000-0000-000000000000}"/>
          </ac:picMkLst>
        </pc:picChg>
      </pc:sldChg>
      <pc:sldChg chg="modTransition">
        <pc:chgData name="James Clegg" userId="c6df1435-7a36-4b38-be4d-16e68e91152f" providerId="ADAL" clId="{1AE2208A-2957-4523-AB3D-908FE7BC1CB2}" dt="2021-01-06T13:34:29.337" v="16"/>
        <pc:sldMkLst>
          <pc:docMk/>
          <pc:sldMk cId="3530972666" sldId="346"/>
        </pc:sldMkLst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3408138753" sldId="347"/>
        </pc:sldMkLst>
        <pc:picChg chg="del">
          <ac:chgData name="James Clegg" userId="c6df1435-7a36-4b38-be4d-16e68e91152f" providerId="ADAL" clId="{1AE2208A-2957-4523-AB3D-908FE7BC1CB2}" dt="2021-01-06T13:33:36.597" v="1" actId="478"/>
          <ac:picMkLst>
            <pc:docMk/>
            <pc:sldMk cId="3408138753" sldId="347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2029594893" sldId="348"/>
        </pc:sldMkLst>
        <pc:picChg chg="del">
          <ac:chgData name="James Clegg" userId="c6df1435-7a36-4b38-be4d-16e68e91152f" providerId="ADAL" clId="{1AE2208A-2957-4523-AB3D-908FE7BC1CB2}" dt="2021-01-06T13:33:41.675" v="3" actId="478"/>
          <ac:picMkLst>
            <pc:docMk/>
            <pc:sldMk cId="2029594893" sldId="348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69138877" sldId="349"/>
        </pc:sldMkLst>
        <pc:picChg chg="del">
          <ac:chgData name="James Clegg" userId="c6df1435-7a36-4b38-be4d-16e68e91152f" providerId="ADAL" clId="{1AE2208A-2957-4523-AB3D-908FE7BC1CB2}" dt="2021-01-06T13:33:44.648" v="4" actId="478"/>
          <ac:picMkLst>
            <pc:docMk/>
            <pc:sldMk cId="69138877" sldId="349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503552521" sldId="350"/>
        </pc:sldMkLst>
        <pc:picChg chg="del">
          <ac:chgData name="James Clegg" userId="c6df1435-7a36-4b38-be4d-16e68e91152f" providerId="ADAL" clId="{1AE2208A-2957-4523-AB3D-908FE7BC1CB2}" dt="2021-01-06T13:33:47.819" v="5" actId="478"/>
          <ac:picMkLst>
            <pc:docMk/>
            <pc:sldMk cId="503552521" sldId="35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3917404394" sldId="351"/>
        </pc:sldMkLst>
        <pc:picChg chg="del">
          <ac:chgData name="James Clegg" userId="c6df1435-7a36-4b38-be4d-16e68e91152f" providerId="ADAL" clId="{1AE2208A-2957-4523-AB3D-908FE7BC1CB2}" dt="2021-01-06T13:33:51.378" v="6" actId="478"/>
          <ac:picMkLst>
            <pc:docMk/>
            <pc:sldMk cId="3917404394" sldId="351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4127300871" sldId="352"/>
        </pc:sldMkLst>
        <pc:picChg chg="del">
          <ac:chgData name="James Clegg" userId="c6df1435-7a36-4b38-be4d-16e68e91152f" providerId="ADAL" clId="{1AE2208A-2957-4523-AB3D-908FE7BC1CB2}" dt="2021-01-06T13:33:54.251" v="7" actId="478"/>
          <ac:picMkLst>
            <pc:docMk/>
            <pc:sldMk cId="4127300871" sldId="35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538348370" sldId="353"/>
        </pc:sldMkLst>
        <pc:picChg chg="del">
          <ac:chgData name="James Clegg" userId="c6df1435-7a36-4b38-be4d-16e68e91152f" providerId="ADAL" clId="{1AE2208A-2957-4523-AB3D-908FE7BC1CB2}" dt="2021-01-06T13:34:03.562" v="10" actId="478"/>
          <ac:picMkLst>
            <pc:docMk/>
            <pc:sldMk cId="538348370" sldId="353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3203686622" sldId="354"/>
        </pc:sldMkLst>
        <pc:picChg chg="del">
          <ac:chgData name="James Clegg" userId="c6df1435-7a36-4b38-be4d-16e68e91152f" providerId="ADAL" clId="{1AE2208A-2957-4523-AB3D-908FE7BC1CB2}" dt="2021-01-06T13:34:10.457" v="12" actId="478"/>
          <ac:picMkLst>
            <pc:docMk/>
            <pc:sldMk cId="3203686622" sldId="354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2624171763" sldId="355"/>
        </pc:sldMkLst>
        <pc:picChg chg="del">
          <ac:chgData name="James Clegg" userId="c6df1435-7a36-4b38-be4d-16e68e91152f" providerId="ADAL" clId="{1AE2208A-2957-4523-AB3D-908FE7BC1CB2}" dt="2021-01-06T13:34:13.435" v="13" actId="478"/>
          <ac:picMkLst>
            <pc:docMk/>
            <pc:sldMk cId="2624171763" sldId="355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AE2208A-2957-4523-AB3D-908FE7BC1CB2}" dt="2021-01-06T13:34:29.337" v="16"/>
        <pc:sldMkLst>
          <pc:docMk/>
          <pc:sldMk cId="788872862" sldId="356"/>
        </pc:sldMkLst>
        <pc:picChg chg="del">
          <ac:chgData name="James Clegg" userId="c6df1435-7a36-4b38-be4d-16e68e91152f" providerId="ADAL" clId="{1AE2208A-2957-4523-AB3D-908FE7BC1CB2}" dt="2021-01-06T13:34:16.134" v="14" actId="478"/>
          <ac:picMkLst>
            <pc:docMk/>
            <pc:sldMk cId="788872862" sldId="356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618188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7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26148"/>
              </p:ext>
            </p:extLst>
          </p:nvPr>
        </p:nvGraphicFramePr>
        <p:xfrm>
          <a:off x="1465381" y="270819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61687" y="1927943"/>
                <a:ext cx="1151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87" y="1927943"/>
                <a:ext cx="1151793" cy="523220"/>
              </a:xfrm>
              <a:prstGeom prst="rect">
                <a:avLst/>
              </a:prstGeom>
              <a:blipFill>
                <a:blip r:embed="rId5"/>
                <a:stretch>
                  <a:fillRect l="-1111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5400000">
            <a:off x="4464291" y="-431979"/>
            <a:ext cx="98180" cy="609600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TextBox 5"/>
          <p:cNvSpPr txBox="1"/>
          <p:nvPr/>
        </p:nvSpPr>
        <p:spPr>
          <a:xfrm>
            <a:off x="650244" y="1189244"/>
            <a:ext cx="899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percentage would the shaded part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073932"/>
                  </p:ext>
                </p:extLst>
              </p:nvPr>
            </p:nvGraphicFramePr>
            <p:xfrm>
              <a:off x="1465379" y="2708194"/>
              <a:ext cx="609600" cy="8874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945764449"/>
                        </a:ext>
                      </a:extLst>
                    </a:gridCol>
                  </a:tblGrid>
                  <a:tr h="887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2400" dirty="0" smtClean="0">
                                  <a:latin typeface="+mn-lt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9538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073932"/>
                  </p:ext>
                </p:extLst>
              </p:nvPr>
            </p:nvGraphicFramePr>
            <p:xfrm>
              <a:off x="1465379" y="2708194"/>
              <a:ext cx="609600" cy="8874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945764449"/>
                        </a:ext>
                      </a:extLst>
                    </a:gridCol>
                  </a:tblGrid>
                  <a:tr h="887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70" t="-2055" r="-5941" b="-4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9538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2718" y="3919290"/>
                <a:ext cx="3652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18" y="3919290"/>
                <a:ext cx="3652510" cy="523220"/>
              </a:xfrm>
              <a:prstGeom prst="rect">
                <a:avLst/>
              </a:prstGeom>
              <a:blipFill>
                <a:blip r:embed="rId7"/>
                <a:stretch>
                  <a:fillRect l="-333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52480" y="4608882"/>
                <a:ext cx="3652510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480" y="4608882"/>
                <a:ext cx="3652510" cy="767646"/>
              </a:xfrm>
              <a:prstGeom prst="rect">
                <a:avLst/>
              </a:prstGeom>
              <a:blipFill>
                <a:blip r:embed="rId8"/>
                <a:stretch>
                  <a:fillRect l="-3506"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1022" y="474480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4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86627"/>
              </p:ext>
            </p:extLst>
          </p:nvPr>
        </p:nvGraphicFramePr>
        <p:xfrm>
          <a:off x="1305236" y="2295192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3091" y="1370414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120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4304148" y="-963383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7250" y="3475017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250" y="3475017"/>
                <a:ext cx="2290385" cy="523220"/>
              </a:xfrm>
              <a:prstGeom prst="rect">
                <a:avLst/>
              </a:prstGeom>
              <a:blipFill>
                <a:blip r:embed="rId5"/>
                <a:stretch>
                  <a:fillRect l="-531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65095" y="3463834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08043" y="4233424"/>
                <a:ext cx="2547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43" y="4233424"/>
                <a:ext cx="2547521" cy="523220"/>
              </a:xfrm>
              <a:prstGeom prst="rect">
                <a:avLst/>
              </a:prstGeom>
              <a:blipFill>
                <a:blip r:embed="rId6"/>
                <a:stretch>
                  <a:fillRect l="-478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54294"/>
              </p:ext>
            </p:extLst>
          </p:nvPr>
        </p:nvGraphicFramePr>
        <p:xfrm>
          <a:off x="1305236" y="2295192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9490"/>
              </p:ext>
            </p:extLst>
          </p:nvPr>
        </p:nvGraphicFramePr>
        <p:xfrm>
          <a:off x="1305236" y="2295192"/>
          <a:ext cx="12192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022" y="474480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3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50AF1-CBF3-4858-9E75-1D8BF02C4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7" r="2105" b="5620"/>
          <a:stretch/>
        </p:blipFill>
        <p:spPr>
          <a:xfrm>
            <a:off x="0" y="251010"/>
            <a:ext cx="9060723" cy="5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2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9123" y="564787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1% of 200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71850"/>
              </p:ext>
            </p:extLst>
          </p:nvPr>
        </p:nvGraphicFramePr>
        <p:xfrm>
          <a:off x="980197" y="1736740"/>
          <a:ext cx="4184070" cy="429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407">
                  <a:extLst>
                    <a:ext uri="{9D8B030D-6E8A-4147-A177-3AD203B41FA5}">
                      <a16:colId xmlns:a16="http://schemas.microsoft.com/office/drawing/2014/main" val="1760139889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1167905194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746583577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629862193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10811214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2619039747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534911644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178636238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2369299808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2604525662"/>
                    </a:ext>
                  </a:extLst>
                </a:gridCol>
              </a:tblGrid>
              <a:tr h="429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50890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30440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856902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54464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5378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7730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77082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66794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277208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6298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0197" y="1736740"/>
            <a:ext cx="410939" cy="4291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40908" y="1268394"/>
            <a:ext cx="49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whole is worth 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1637" y="1996967"/>
                <a:ext cx="22102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37" y="1996967"/>
                <a:ext cx="2210217" cy="523220"/>
              </a:xfrm>
              <a:prstGeom prst="rect">
                <a:avLst/>
              </a:prstGeom>
              <a:blipFill>
                <a:blip r:embed="rId5"/>
                <a:stretch>
                  <a:fillRect l="-580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400600" y="1996967"/>
            <a:ext cx="59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00339" y="2623213"/>
                <a:ext cx="2792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1% of 200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339" y="2623213"/>
                <a:ext cx="2792685" cy="523220"/>
              </a:xfrm>
              <a:prstGeom prst="rect">
                <a:avLst/>
              </a:prstGeom>
              <a:blipFill>
                <a:blip r:embed="rId6"/>
                <a:stretch>
                  <a:fillRect l="-458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59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316" y="564787"/>
            <a:ext cx="285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1% of 4,000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22" y="474480"/>
            <a:ext cx="747045" cy="74704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71850"/>
              </p:ext>
            </p:extLst>
          </p:nvPr>
        </p:nvGraphicFramePr>
        <p:xfrm>
          <a:off x="980197" y="1736740"/>
          <a:ext cx="4184070" cy="429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407">
                  <a:extLst>
                    <a:ext uri="{9D8B030D-6E8A-4147-A177-3AD203B41FA5}">
                      <a16:colId xmlns:a16="http://schemas.microsoft.com/office/drawing/2014/main" val="1760139889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1167905194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746583577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629862193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10811214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2619039747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534911644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178636238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2369299808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2604525662"/>
                    </a:ext>
                  </a:extLst>
                </a:gridCol>
              </a:tblGrid>
              <a:tr h="429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50890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30440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856902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54464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5378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7730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77082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66794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277208"/>
                  </a:ext>
                </a:extLst>
              </a:tr>
              <a:tr h="42972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6298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0197" y="1736740"/>
            <a:ext cx="410939" cy="4291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40908" y="1268394"/>
            <a:ext cx="49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whole is worth 4,000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1637" y="1996967"/>
                <a:ext cx="2495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4,000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37" y="1996967"/>
                <a:ext cx="2495037" cy="523220"/>
              </a:xfrm>
              <a:prstGeom prst="rect">
                <a:avLst/>
              </a:prstGeom>
              <a:blipFill>
                <a:blip r:embed="rId6"/>
                <a:stretch>
                  <a:fillRect l="-513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553016" y="1996967"/>
            <a:ext cx="69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00339" y="2623213"/>
                <a:ext cx="2792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1% of 4,000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339" y="2623213"/>
                <a:ext cx="2792685" cy="523220"/>
              </a:xfrm>
              <a:prstGeom prst="rect">
                <a:avLst/>
              </a:prstGeom>
              <a:blipFill>
                <a:blip r:embed="rId7"/>
                <a:stretch>
                  <a:fillRect l="-458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383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6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9" y="184985"/>
            <a:ext cx="1380445" cy="14044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49" y="519698"/>
            <a:ext cx="1064296" cy="7349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49190" y="625580"/>
            <a:ext cx="509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Annie needs to make 1,270 cupcakes for a party.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4235" y="1880200"/>
            <a:ext cx="733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the morning she makes 50% of the cupcakes.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4235" y="2673734"/>
            <a:ext cx="733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the afternoon Annie makes another 10% of her target amount of cupcakes.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579" y="3898155"/>
            <a:ext cx="733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more cupcakes does she need to make?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7880" y="54197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22" y="5212973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4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9" y="184985"/>
            <a:ext cx="1380445" cy="14044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49" y="519698"/>
            <a:ext cx="1064296" cy="7349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49190" y="625580"/>
            <a:ext cx="509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Annie needs to make 1,270 cupcakes for a party.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4235" y="1880200"/>
            <a:ext cx="733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the morning she makes 50% of the cupcakes.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892139"/>
              </p:ext>
            </p:extLst>
          </p:nvPr>
        </p:nvGraphicFramePr>
        <p:xfrm>
          <a:off x="1279306" y="3214448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7943249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 rot="16200000">
            <a:off x="2716854" y="2752267"/>
            <a:ext cx="164122" cy="303921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TextBox 12"/>
          <p:cNvSpPr txBox="1"/>
          <p:nvPr/>
        </p:nvSpPr>
        <p:spPr>
          <a:xfrm>
            <a:off x="2618668" y="4422312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7602" y="2352025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1,270</a:t>
            </a:r>
          </a:p>
        </p:txBody>
      </p:sp>
      <p:sp>
        <p:nvSpPr>
          <p:cNvPr id="15" name="Left Brace 14"/>
          <p:cNvSpPr/>
          <p:nvPr/>
        </p:nvSpPr>
        <p:spPr>
          <a:xfrm rot="5400000">
            <a:off x="4278221" y="29431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5487" y="5095323"/>
                <a:ext cx="2674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1,270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87" y="5095323"/>
                <a:ext cx="2674445" cy="523220"/>
              </a:xfrm>
              <a:prstGeom prst="rect">
                <a:avLst/>
              </a:prstGeom>
              <a:blipFill>
                <a:blip r:embed="rId7"/>
                <a:stretch>
                  <a:fillRect l="-455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78629" y="5581420"/>
                <a:ext cx="2627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1,270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635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9" y="5581420"/>
                <a:ext cx="2627890" cy="523220"/>
              </a:xfrm>
              <a:prstGeom prst="rect">
                <a:avLst/>
              </a:prstGeom>
              <a:blipFill>
                <a:blip r:embed="rId8"/>
                <a:stretch>
                  <a:fillRect l="-4630" t="-11765" r="-1852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05873" y="5084477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635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18668" y="3365779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8260" y="3375426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6978" y="4403751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6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35" y="475966"/>
            <a:ext cx="733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the afternoon Annie makes another 10% of her target amount of cupcakes.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0595"/>
              </p:ext>
            </p:extLst>
          </p:nvPr>
        </p:nvGraphicFramePr>
        <p:xfrm>
          <a:off x="1305236" y="2295192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3091" y="1370414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1,270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4304148" y="-963383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0499" y="3475017"/>
                <a:ext cx="2867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1,270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99" y="3475017"/>
                <a:ext cx="2867137" cy="523220"/>
              </a:xfrm>
              <a:prstGeom prst="rect">
                <a:avLst/>
              </a:prstGeom>
              <a:blipFill>
                <a:blip r:embed="rId5"/>
                <a:stretch>
                  <a:fillRect l="-446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12169" y="3475017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70499" y="4233424"/>
                <a:ext cx="3185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1,270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127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99" y="4233424"/>
                <a:ext cx="3185065" cy="523220"/>
              </a:xfrm>
              <a:prstGeom prst="rect">
                <a:avLst/>
              </a:prstGeom>
              <a:blipFill>
                <a:blip r:embed="rId6"/>
                <a:stretch>
                  <a:fillRect l="-40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80754"/>
              </p:ext>
            </p:extLst>
          </p:nvPr>
        </p:nvGraphicFramePr>
        <p:xfrm>
          <a:off x="1305236" y="2295192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127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41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9" y="184985"/>
            <a:ext cx="1380445" cy="14044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49" y="519698"/>
            <a:ext cx="1064296" cy="7349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49190" y="625580"/>
            <a:ext cx="509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Annie needs to make 1,270 cupcakes for a party.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4235" y="1880200"/>
            <a:ext cx="733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the morning she makes 50% of the cupcakes.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4235" y="2673734"/>
            <a:ext cx="733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the afternoon Annie makes another 10% of her target amount of cupcakes.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579" y="3898155"/>
            <a:ext cx="733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more cupcakes does she need to make?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16487" y="3506901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127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6617902" y="225622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635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6256" y="5160249"/>
                <a:ext cx="20617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635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127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56" y="5160249"/>
                <a:ext cx="2061783" cy="523220"/>
              </a:xfrm>
              <a:prstGeom prst="rect">
                <a:avLst/>
              </a:prstGeom>
              <a:blipFill>
                <a:blip r:embed="rId7"/>
                <a:stretch>
                  <a:fillRect l="-621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135857" y="5160249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56119" y="5160249"/>
                <a:ext cx="233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1,270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762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19" y="5160249"/>
                <a:ext cx="2334293" cy="523220"/>
              </a:xfrm>
              <a:prstGeom prst="rect">
                <a:avLst/>
              </a:prstGeom>
              <a:blipFill>
                <a:blip r:embed="rId8"/>
                <a:stretch>
                  <a:fillRect l="-522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788770" y="5160249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508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90372" y="4329042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8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0276CA-A960-4AA8-9622-869FD642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3" y="306413"/>
            <a:ext cx="7675998" cy="394492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47581" y="-598670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sz="2215" dirty="0">
                <a:latin typeface="+mn-lt"/>
              </a:rPr>
              <a:t>Year 6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Week 3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71" y="-50636"/>
            <a:ext cx="1907224" cy="19072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898499" y="891290"/>
            <a:ext cx="635941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595298" y="622633"/>
            <a:ext cx="312904" cy="2686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6113923-201A-47A2-B4A0-6E5B093E2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538" y="378962"/>
            <a:ext cx="1643249" cy="793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FB6F64-8105-466E-B531-B50821205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668" y="1220282"/>
            <a:ext cx="1637622" cy="793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11E8E0-5A2B-4592-AF5D-1D33D6280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933" y="2564194"/>
            <a:ext cx="1637622" cy="793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D43A7C-3214-4F99-84AB-746D26503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727" y="3452798"/>
            <a:ext cx="1637622" cy="793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EB0598-A227-4E53-96F2-75E0410DD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290" y="1754318"/>
            <a:ext cx="2363577" cy="2335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395DAA-3B0B-41DC-9A57-61D8C4040C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183" t="25368" r="25009" b="43680"/>
          <a:stretch/>
        </p:blipFill>
        <p:spPr>
          <a:xfrm>
            <a:off x="3645630" y="4343778"/>
            <a:ext cx="4983584" cy="2336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78C08E-D700-4D17-9129-282F9F791AC2}"/>
              </a:ext>
            </a:extLst>
          </p:cNvPr>
          <p:cNvSpPr txBox="1"/>
          <p:nvPr/>
        </p:nvSpPr>
        <p:spPr>
          <a:xfrm>
            <a:off x="3919127" y="5218270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1/5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5B56B7-7DF4-441C-BDEF-329B91229F55}"/>
              </a:ext>
            </a:extLst>
          </p:cNvPr>
          <p:cNvSpPr txBox="1"/>
          <p:nvPr/>
        </p:nvSpPr>
        <p:spPr>
          <a:xfrm>
            <a:off x="4572000" y="5757630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0.6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57174-4FBD-4DF8-91C5-5CCEDFF52BDC}"/>
              </a:ext>
            </a:extLst>
          </p:cNvPr>
          <p:cNvSpPr txBox="1"/>
          <p:nvPr/>
        </p:nvSpPr>
        <p:spPr>
          <a:xfrm>
            <a:off x="4480438" y="6213033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0.06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34546F-D91F-439C-8143-8A2AAFCF9C35}"/>
              </a:ext>
            </a:extLst>
          </p:cNvPr>
          <p:cNvSpPr txBox="1"/>
          <p:nvPr/>
        </p:nvSpPr>
        <p:spPr>
          <a:xfrm>
            <a:off x="5645849" y="5195799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¼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E989F-3B9B-4F83-8478-F4773E4F60F4}"/>
              </a:ext>
            </a:extLst>
          </p:cNvPr>
          <p:cNvSpPr txBox="1"/>
          <p:nvPr/>
        </p:nvSpPr>
        <p:spPr>
          <a:xfrm>
            <a:off x="6147862" y="5725434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0.125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7595E5-EF4F-4C54-B801-756B66710F03}"/>
              </a:ext>
            </a:extLst>
          </p:cNvPr>
          <p:cNvSpPr txBox="1"/>
          <p:nvPr/>
        </p:nvSpPr>
        <p:spPr>
          <a:xfrm>
            <a:off x="6137422" y="6213033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0.375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1FAB17-1971-46C7-97B9-FA3AD4D117BD}"/>
              </a:ext>
            </a:extLst>
          </p:cNvPr>
          <p:cNvSpPr txBox="1"/>
          <p:nvPr/>
        </p:nvSpPr>
        <p:spPr>
          <a:xfrm>
            <a:off x="7221943" y="5218270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1/20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5DAE26-6081-41A1-8767-D593E1EE41A6}"/>
              </a:ext>
            </a:extLst>
          </p:cNvPr>
          <p:cNvSpPr txBox="1"/>
          <p:nvPr/>
        </p:nvSpPr>
        <p:spPr>
          <a:xfrm>
            <a:off x="7861123" y="5703422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0.04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93488E-A1C4-40F8-84B1-04D5D0F35811}"/>
              </a:ext>
            </a:extLst>
          </p:cNvPr>
          <p:cNvSpPr txBox="1"/>
          <p:nvPr/>
        </p:nvSpPr>
        <p:spPr>
          <a:xfrm>
            <a:off x="7898499" y="6213850"/>
            <a:ext cx="116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Dyslexic" panose="00000500000000000000" pitchFamily="50" charset="0"/>
              </a:rPr>
              <a:t>0.24 </a:t>
            </a:r>
          </a:p>
        </p:txBody>
      </p:sp>
    </p:spTree>
    <p:extLst>
      <p:ext uri="{BB962C8B-B14F-4D97-AF65-F5344CB8AC3E}">
        <p14:creationId xmlns:p14="http://schemas.microsoft.com/office/powerpoint/2010/main" val="20736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8254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69016" y="141231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100% of 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100% of 400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		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50% of 12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                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50% of 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00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10% of 12 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                     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10% of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400=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What percentage of the hundred square is 	shaded? Write the percentage as a fraction.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6" y="141231"/>
                <a:ext cx="7497474" cy="6555641"/>
              </a:xfrm>
              <a:prstGeom prst="rect">
                <a:avLst/>
              </a:prstGeom>
              <a:blipFill>
                <a:blip r:embed="rId3"/>
                <a:stretch>
                  <a:fillRect l="-1709" t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5" y="4253317"/>
            <a:ext cx="2152924" cy="207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9992" y="141231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9505" y="141231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507953" y="1001404"/>
                <a:ext cx="13585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953" y="1001404"/>
                <a:ext cx="13585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438484" y="4475440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365801" y="5199728"/>
                <a:ext cx="1358537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01" y="5199728"/>
                <a:ext cx="1358537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24E9F4-574C-4C14-9AE1-27259D17C62A}"/>
              </a:ext>
            </a:extLst>
          </p:cNvPr>
          <p:cNvSpPr/>
          <p:nvPr/>
        </p:nvSpPr>
        <p:spPr>
          <a:xfrm>
            <a:off x="6789505" y="182836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40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08BD1-8222-4103-9FCE-C112531097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33" t="15425" r="44040" b="67582"/>
          <a:stretch/>
        </p:blipFill>
        <p:spPr>
          <a:xfrm>
            <a:off x="5186720" y="4938870"/>
            <a:ext cx="3737420" cy="15572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1E4233-4F2D-4E50-BBF8-32EA8BA1632C}"/>
              </a:ext>
            </a:extLst>
          </p:cNvPr>
          <p:cNvSpPr txBox="1"/>
          <p:nvPr/>
        </p:nvSpPr>
        <p:spPr>
          <a:xfrm>
            <a:off x="2899991" y="1001404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C28829-73C5-485F-8F22-49F36A9CD511}"/>
              </a:ext>
            </a:extLst>
          </p:cNvPr>
          <p:cNvSpPr txBox="1"/>
          <p:nvPr/>
        </p:nvSpPr>
        <p:spPr>
          <a:xfrm>
            <a:off x="2899990" y="1828361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1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6" grpId="0"/>
      <p:bldP spid="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1411" y="2911683"/>
                <a:ext cx="1944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11" y="2911683"/>
                <a:ext cx="1944667" cy="646331"/>
              </a:xfrm>
              <a:prstGeom prst="rect">
                <a:avLst/>
              </a:prstGeom>
              <a:blipFill>
                <a:blip r:embed="rId5"/>
                <a:stretch>
                  <a:fillRect l="-9718"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21" idx="2"/>
          </p:cNvCxnSpPr>
          <p:nvPr/>
        </p:nvCxnSpPr>
        <p:spPr>
          <a:xfrm flipH="1" flipV="1">
            <a:off x="2846754" y="1783768"/>
            <a:ext cx="1103435" cy="1164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3320" y="1260548"/>
            <a:ext cx="22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Everything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2392" y="4634596"/>
            <a:ext cx="22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924157" y="3508363"/>
            <a:ext cx="975945" cy="1082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6599" y="4569717"/>
            <a:ext cx="2133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whole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999221" y="3508363"/>
            <a:ext cx="982538" cy="1097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16855" y="944729"/>
                <a:ext cx="2206868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55" y="944729"/>
                <a:ext cx="2206868" cy="8903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5150337" y="1828390"/>
            <a:ext cx="1052879" cy="1119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02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046" y="4251383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19617"/>
              </p:ext>
            </p:extLst>
          </p:nvPr>
        </p:nvGraphicFramePr>
        <p:xfrm>
          <a:off x="1325684" y="1290920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21992" y="439450"/>
                <a:ext cx="1151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992" y="439450"/>
                <a:ext cx="1151793" cy="523220"/>
              </a:xfrm>
              <a:prstGeom prst="rect">
                <a:avLst/>
              </a:prstGeom>
              <a:blipFill>
                <a:blip r:embed="rId5"/>
                <a:stretch>
                  <a:fillRect l="-1111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30770"/>
              </p:ext>
            </p:extLst>
          </p:nvPr>
        </p:nvGraphicFramePr>
        <p:xfrm>
          <a:off x="1325684" y="3034727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7943249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 rot="5400000">
            <a:off x="4324594" y="-1908245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Left Brace 8"/>
          <p:cNvSpPr/>
          <p:nvPr/>
        </p:nvSpPr>
        <p:spPr>
          <a:xfrm rot="16200000">
            <a:off x="2763232" y="2581338"/>
            <a:ext cx="164122" cy="303921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47815" y="4251383"/>
                <a:ext cx="1151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815" y="4251383"/>
                <a:ext cx="1151793" cy="523220"/>
              </a:xfrm>
              <a:prstGeom prst="rect">
                <a:avLst/>
              </a:prstGeom>
              <a:blipFill>
                <a:blip r:embed="rId6"/>
                <a:stretch>
                  <a:fillRect l="-1111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77172" y="4684729"/>
                <a:ext cx="330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72" y="4684729"/>
                <a:ext cx="3302977" cy="523220"/>
              </a:xfrm>
              <a:prstGeom prst="rect">
                <a:avLst/>
              </a:prstGeom>
              <a:blipFill>
                <a:blip r:embed="rId7"/>
                <a:stretch>
                  <a:fillRect l="-36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87126" y="5114961"/>
                <a:ext cx="2793023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2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26" y="5114961"/>
                <a:ext cx="2793023" cy="764312"/>
              </a:xfrm>
              <a:prstGeom prst="rect">
                <a:avLst/>
              </a:prstGeom>
              <a:blipFill>
                <a:blip r:embed="rId8"/>
                <a:stretch>
                  <a:fillRect l="-4367" b="-1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95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89022"/>
              </p:ext>
            </p:extLst>
          </p:nvPr>
        </p:nvGraphicFramePr>
        <p:xfrm>
          <a:off x="1337245" y="1968102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7943249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774793" y="1505921"/>
            <a:ext cx="164122" cy="303921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/>
          <p:cNvSpPr txBox="1"/>
          <p:nvPr/>
        </p:nvSpPr>
        <p:spPr>
          <a:xfrm>
            <a:off x="2676607" y="3175966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5541" y="1105679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120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4336160" y="-1216915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0835" y="4069336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35" y="4069336"/>
                <a:ext cx="2290385" cy="523220"/>
              </a:xfrm>
              <a:prstGeom prst="rect">
                <a:avLst/>
              </a:prstGeom>
              <a:blipFill>
                <a:blip r:embed="rId5"/>
                <a:stretch>
                  <a:fillRect l="-558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1628" y="4955515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28" y="4955515"/>
                <a:ext cx="2290385" cy="523220"/>
              </a:xfrm>
              <a:prstGeom prst="rect">
                <a:avLst/>
              </a:prstGeom>
              <a:blipFill>
                <a:blip r:embed="rId6"/>
                <a:stretch>
                  <a:fillRect l="-531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98042" y="4058490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6607" y="2119433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6199" y="2129080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9662" y="3177217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133" y="505072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93892"/>
              </p:ext>
            </p:extLst>
          </p:nvPr>
        </p:nvGraphicFramePr>
        <p:xfrm>
          <a:off x="1478085" y="1779066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7147" y="994308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120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4476995" y="-1423737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73081" y="3158874"/>
                <a:ext cx="41060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Using the bar model, how could we find 25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81" y="3158874"/>
                <a:ext cx="4106007" cy="954107"/>
              </a:xfrm>
              <a:prstGeom prst="rect">
                <a:avLst/>
              </a:prstGeom>
              <a:blipFill>
                <a:blip r:embed="rId5"/>
                <a:stretch>
                  <a:fillRect l="-1634" t="-5732" r="-2526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30989" y="4624459"/>
                <a:ext cx="4012223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989" y="4624459"/>
                <a:ext cx="4012223" cy="769378"/>
              </a:xfrm>
              <a:prstGeom prst="rect">
                <a:avLst/>
              </a:prstGeom>
              <a:blipFill>
                <a:blip r:embed="rId6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ket 7"/>
          <p:cNvSpPr/>
          <p:nvPr/>
        </p:nvSpPr>
        <p:spPr>
          <a:xfrm rot="16200000">
            <a:off x="5341862" y="4164465"/>
            <a:ext cx="248207" cy="671781"/>
          </a:xfrm>
          <a:prstGeom prst="rightBracket">
            <a:avLst>
              <a:gd name="adj" fmla="val 254152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65313" y="3970787"/>
                <a:ext cx="801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313" y="3970787"/>
                <a:ext cx="801304" cy="461665"/>
              </a:xfrm>
              <a:prstGeom prst="rect">
                <a:avLst/>
              </a:prstGeom>
              <a:blipFill>
                <a:blip r:embed="rId7"/>
                <a:stretch>
                  <a:fillRect t="-10526" r="-916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ket 9"/>
          <p:cNvSpPr/>
          <p:nvPr/>
        </p:nvSpPr>
        <p:spPr>
          <a:xfrm rot="5400000" flipV="1">
            <a:off x="5338329" y="5174902"/>
            <a:ext cx="255272" cy="671781"/>
          </a:xfrm>
          <a:prstGeom prst="rightBracket">
            <a:avLst>
              <a:gd name="adj" fmla="val 254152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7390" y="5570835"/>
                <a:ext cx="793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390" y="5570835"/>
                <a:ext cx="793807" cy="461665"/>
              </a:xfrm>
              <a:prstGeom prst="rect">
                <a:avLst/>
              </a:prstGeom>
              <a:blipFill>
                <a:blip r:embed="rId8"/>
                <a:stretch>
                  <a:fillRect t="-10526" r="-1000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30075" y="4603925"/>
                <a:ext cx="1136266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075" y="4603925"/>
                <a:ext cx="1136266" cy="765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19631"/>
              </p:ext>
            </p:extLst>
          </p:nvPr>
        </p:nvGraphicFramePr>
        <p:xfrm>
          <a:off x="1478087" y="1784636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492304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442564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94762944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84096" y="4721510"/>
                <a:ext cx="410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096" y="4721510"/>
                <a:ext cx="4106007" cy="523220"/>
              </a:xfrm>
              <a:prstGeom prst="rect">
                <a:avLst/>
              </a:prstGeom>
              <a:blipFill>
                <a:blip r:embed="rId10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48971"/>
              </p:ext>
            </p:extLst>
          </p:nvPr>
        </p:nvGraphicFramePr>
        <p:xfrm>
          <a:off x="1478087" y="178621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492304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442564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94762944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1348" y="5520122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48" y="5520122"/>
                <a:ext cx="2290385" cy="523220"/>
              </a:xfrm>
              <a:prstGeom prst="rect">
                <a:avLst/>
              </a:prstGeom>
              <a:blipFill>
                <a:blip r:embed="rId11"/>
                <a:stretch>
                  <a:fillRect l="-531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058002" y="5520122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5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4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2|5.5|5.3|11.9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4.7|6.6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|4.6|2.7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7|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9|5.2|9.7|4.3|6.2|5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|1.6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4.6|9.6|1.2|7.3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1.3|5.4|1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7.3|1.5|5.7|4.4|9.3|2.2|5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3.6|6.3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8|5.1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9.7|4.6|6.3|3.9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0.9|1.5|3.7|4.4|4.8|2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635E57-E776-402D-A4DA-FD66BEE95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522d4c35-b548-4432-90ae-af4376e1c4b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ee99ee9-287b-4f9a-957c-ba5ae7375c9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449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KG Primary Penmanship</vt:lpstr>
      <vt:lpstr>OpenDyslexic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Sam Mussell</cp:lastModifiedBy>
  <cp:revision>318</cp:revision>
  <dcterms:created xsi:type="dcterms:W3CDTF">2019-07-05T11:02:13Z</dcterms:created>
  <dcterms:modified xsi:type="dcterms:W3CDTF">2022-01-28T16:28:27Z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