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0BCF02-C7D8-4F0A-9767-6CFAD946D42E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1F5BBD-3C9B-4093-92F9-FCAD4AE71957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Water Aid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Ruby &amp; Kitty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" y="29796"/>
            <a:ext cx="4332354" cy="33992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tx1"/>
                </a:solidFill>
                <a:latin typeface="Blackadder ITC" pitchFamily="82" charset="0"/>
              </a:rPr>
              <a:t>introduction</a:t>
            </a:r>
            <a:endParaRPr lang="en-GB" sz="5400" dirty="0">
              <a:solidFill>
                <a:schemeClr val="tx1"/>
              </a:solidFill>
              <a:latin typeface="Blackadder ITC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/>
              <a:t>Were going to tell you about a country called Swaziland a place on the edge of south Africa probably a place you haven't even heard of .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8513"/>
            <a:ext cx="4779243" cy="4435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1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" y="0"/>
            <a:ext cx="4631532" cy="22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issue?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endParaRPr lang="en-GB" sz="2000" dirty="0"/>
          </a:p>
          <a:p>
            <a:pPr marL="36576" indent="0">
              <a:buNone/>
            </a:pPr>
            <a:r>
              <a:rPr lang="en-GB" sz="2000" dirty="0" smtClean="0"/>
              <a:t>280K</a:t>
            </a:r>
            <a:endParaRPr lang="en-GB" sz="2000" dirty="0"/>
          </a:p>
          <a:p>
            <a:pPr marL="36576" indent="0">
              <a:buNone/>
            </a:pPr>
            <a:r>
              <a:rPr lang="en-GB" sz="2000" dirty="0"/>
              <a:t>people in Swaziland don't have access to safe water. This is nearly a third of the population</a:t>
            </a:r>
            <a:r>
              <a:rPr lang="en-GB" sz="2000" dirty="0" smtClean="0"/>
              <a:t>.</a:t>
            </a:r>
            <a:endParaRPr lang="en-GB" sz="2000" dirty="0"/>
          </a:p>
          <a:p>
            <a:pPr marL="36576" indent="0">
              <a:buNone/>
            </a:pPr>
            <a:r>
              <a:rPr lang="en-GB" sz="2000" dirty="0" smtClean="0"/>
              <a:t>0.43M</a:t>
            </a:r>
            <a:endParaRPr lang="en-GB" sz="2000" dirty="0"/>
          </a:p>
          <a:p>
            <a:pPr marL="36576" indent="0">
              <a:buNone/>
            </a:pPr>
            <a:r>
              <a:rPr lang="en-GB" sz="2000" dirty="0"/>
              <a:t>430,000 people don't have access to adequate sanitation in Swaziland, over two fifths of the population</a:t>
            </a:r>
            <a:r>
              <a:rPr lang="en-GB" sz="2000" dirty="0" smtClean="0"/>
              <a:t>.</a:t>
            </a:r>
            <a:endParaRPr lang="en-GB" sz="2000" dirty="0"/>
          </a:p>
          <a:p>
            <a:pPr marL="36576" indent="0">
              <a:buNone/>
            </a:pPr>
            <a:r>
              <a:rPr lang="en-GB" sz="2000" dirty="0" smtClean="0"/>
              <a:t>160</a:t>
            </a:r>
            <a:endParaRPr lang="en-GB" sz="2000" dirty="0"/>
          </a:p>
          <a:p>
            <a:pPr marL="36576" indent="0">
              <a:buNone/>
            </a:pPr>
            <a:r>
              <a:rPr lang="en-GB" sz="2000" dirty="0"/>
              <a:t>Over 160 children die every year from diarrhoea caused by unsafe water and poor sanitation in Swaziland</a:t>
            </a:r>
            <a:r>
              <a:rPr lang="en-GB" sz="2000" dirty="0" smtClean="0"/>
              <a:t>.</a:t>
            </a:r>
          </a:p>
          <a:p>
            <a:pPr marL="36576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country has the world's highest proportion of people with living HIV/AIDS – one in four adults. These people are more vulnerable to diarrhoeal diseases and need safe water for medication to be effective.</a:t>
            </a:r>
          </a:p>
        </p:txBody>
      </p:sp>
    </p:spTree>
    <p:extLst>
      <p:ext uri="{BB962C8B-B14F-4D97-AF65-F5344CB8AC3E}">
        <p14:creationId xmlns:p14="http://schemas.microsoft.com/office/powerpoint/2010/main" val="24550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This is how much we helped last year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>
            <a:noAutofit/>
          </a:bodyPr>
          <a:lstStyle/>
          <a:p>
            <a:r>
              <a:rPr lang="en-GB" sz="3200" dirty="0"/>
              <a:t>This is how much they helped </a:t>
            </a:r>
            <a:r>
              <a:rPr lang="en-GB" sz="3200" dirty="0" smtClean="0"/>
              <a:t>last year •</a:t>
            </a:r>
            <a:r>
              <a:rPr lang="en-GB" sz="3200" dirty="0"/>
              <a:t>1,000 people with safe water</a:t>
            </a:r>
          </a:p>
          <a:p>
            <a:r>
              <a:rPr lang="en-GB" sz="3200" dirty="0"/>
              <a:t>•1,000 people with improved sanitation.!</a:t>
            </a:r>
          </a:p>
          <a:p>
            <a:r>
              <a:rPr lang="en-GB" sz="3200" dirty="0" smtClean="0"/>
              <a:t>But </a:t>
            </a:r>
            <a:r>
              <a:rPr lang="en-GB" sz="3200" dirty="0"/>
              <a:t>t</a:t>
            </a:r>
            <a:r>
              <a:rPr lang="en-GB" sz="3200" dirty="0" smtClean="0"/>
              <a:t>his is just some help, there is  still many with the bare minimum to survive.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83" y="4654674"/>
            <a:ext cx="28765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water aid does?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Gives clean sanitation to the villages who need it .</a:t>
            </a:r>
          </a:p>
          <a:p>
            <a:r>
              <a:rPr lang="en-GB" dirty="0" smtClean="0"/>
              <a:t>Produces water pumps and fountains .</a:t>
            </a:r>
          </a:p>
          <a:p>
            <a:r>
              <a:rPr lang="en-GB" dirty="0" smtClean="0"/>
              <a:t>They train people to install pumps them selves     </a:t>
            </a:r>
          </a:p>
          <a:p>
            <a:endParaRPr lang="en-GB" dirty="0" smtClean="0"/>
          </a:p>
          <a:p>
            <a:pPr marL="36576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85868"/>
            <a:ext cx="3382768" cy="257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96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!thanks for watching!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4"/>
          <a:stretch/>
        </p:blipFill>
        <p:spPr bwMode="auto">
          <a:xfrm>
            <a:off x="2843808" y="1168580"/>
            <a:ext cx="2880320" cy="169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638" r="3658" b="10819"/>
          <a:stretch/>
        </p:blipFill>
        <p:spPr bwMode="auto">
          <a:xfrm>
            <a:off x="0" y="0"/>
            <a:ext cx="1637731" cy="15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-9225" r="-5945" b="10833"/>
          <a:stretch/>
        </p:blipFill>
        <p:spPr bwMode="auto">
          <a:xfrm>
            <a:off x="6732240" y="-199412"/>
            <a:ext cx="2411760" cy="19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094509" cy="33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0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216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Water Aid</vt:lpstr>
      <vt:lpstr>introduction</vt:lpstr>
      <vt:lpstr>What is the issue?</vt:lpstr>
      <vt:lpstr>This is how much we helped last year</vt:lpstr>
      <vt:lpstr>What water aid does?</vt:lpstr>
      <vt:lpstr>        !thanks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Handsworth01</dc:creator>
  <cp:lastModifiedBy>Handsworth01</cp:lastModifiedBy>
  <cp:revision>15</cp:revision>
  <dcterms:created xsi:type="dcterms:W3CDTF">2014-03-21T10:27:35Z</dcterms:created>
  <dcterms:modified xsi:type="dcterms:W3CDTF">2014-04-25T09:28:15Z</dcterms:modified>
</cp:coreProperties>
</file>