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07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www.estimation180.com/day-107.html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have 100 pages either side for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88" y="285105"/>
            <a:ext cx="6912884" cy="636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35" y="320788"/>
            <a:ext cx="7572778" cy="609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8" y="244699"/>
            <a:ext cx="5975797" cy="64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3" y="109755"/>
            <a:ext cx="6362162" cy="660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9" y="312042"/>
            <a:ext cx="6800045" cy="623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871" y="925942"/>
            <a:ext cx="8498318" cy="59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14" y="1072775"/>
            <a:ext cx="7971013" cy="552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Welcome </a:t>
            </a:r>
            <a:r>
              <a:rPr lang="en-GB" sz="2400" dirty="0" smtClean="0"/>
              <a:t>back.  Today we will be looking at </a:t>
            </a:r>
            <a:r>
              <a:rPr lang="en-GB" sz="2400" dirty="0" smtClean="0"/>
              <a:t>Adding Fractions.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5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18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May).  </a:t>
            </a:r>
            <a:r>
              <a:rPr lang="en-GB" sz="2400" dirty="0" smtClean="0"/>
              <a:t>It is lesson </a:t>
            </a:r>
            <a:r>
              <a:rPr lang="en-GB" sz="2400" dirty="0" smtClean="0"/>
              <a:t>2. 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89" y="3638530"/>
            <a:ext cx="6880345" cy="290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270457"/>
            <a:ext cx="6053070" cy="62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54" y="271570"/>
            <a:ext cx="5254580" cy="62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9" y="656824"/>
            <a:ext cx="10017775" cy="553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54" y="270457"/>
            <a:ext cx="10281019" cy="5808371"/>
          </a:xfr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97" y="103503"/>
            <a:ext cx="7012873" cy="645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47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    Welcome back.  Today we will be looking at Adding Fractions. You will find the video in SUMMER TERM –Week 5 (w/c 18th May).  It is lesson 2.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134</cp:revision>
  <dcterms:created xsi:type="dcterms:W3CDTF">2020-03-20T09:46:16Z</dcterms:created>
  <dcterms:modified xsi:type="dcterms:W3CDTF">2020-06-03T14:16:53Z</dcterms:modified>
</cp:coreProperties>
</file>