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47"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ADFC40-A226-4BC8-B305-8233F87CEEEF}"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B45AC2-7145-4FD5-85F4-2EC624AE1F5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DFC40-A226-4BC8-B305-8233F87CEEEF}"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B45AC2-7145-4FD5-85F4-2EC624AE1F5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AADFC40-A226-4BC8-B305-8233F87CEEEF}"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B45AC2-7145-4FD5-85F4-2EC624AE1F59}"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DFC40-A226-4BC8-B305-8233F87CEEEF}"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B45AC2-7145-4FD5-85F4-2EC624AE1F59}"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ADFC40-A226-4BC8-B305-8233F87CEEEF}"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B45AC2-7145-4FD5-85F4-2EC624AE1F5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AADFC40-A226-4BC8-B305-8233F87CEEEF}" type="datetimeFigureOut">
              <a:rPr lang="en-GB" smtClean="0"/>
              <a:t>04/04/2014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B45AC2-7145-4FD5-85F4-2EC624AE1F59}"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ADFC40-A226-4BC8-B305-8233F87CEEEF}" type="datetimeFigureOut">
              <a:rPr lang="en-GB" smtClean="0"/>
              <a:t>04/04/2014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B45AC2-7145-4FD5-85F4-2EC624AE1F5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ADFC40-A226-4BC8-B305-8233F87CEEEF}" type="datetimeFigureOut">
              <a:rPr lang="en-GB" smtClean="0"/>
              <a:t>04/04/2014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B45AC2-7145-4FD5-85F4-2EC624AE1F5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AADFC40-A226-4BC8-B305-8233F87CEEEF}" type="datetimeFigureOut">
              <a:rPr lang="en-GB" smtClean="0"/>
              <a:t>04/04/2014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B45AC2-7145-4FD5-85F4-2EC624AE1F5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AADFC40-A226-4BC8-B305-8233F87CEEEF}" type="datetimeFigureOut">
              <a:rPr lang="en-GB" smtClean="0"/>
              <a:t>04/04/2014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B45AC2-7145-4FD5-85F4-2EC624AE1F59}"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DFC40-A226-4BC8-B305-8233F87CEEEF}" type="datetimeFigureOut">
              <a:rPr lang="en-GB" smtClean="0"/>
              <a:t>04/04/2014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B45AC2-7145-4FD5-85F4-2EC624AE1F59}"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AADFC40-A226-4BC8-B305-8233F87CEEEF}" type="datetimeFigureOut">
              <a:rPr lang="en-GB" smtClean="0"/>
              <a:t>04/04/2014</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5B45AC2-7145-4FD5-85F4-2EC624AE1F59}"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Madagascar and Kenya facts</a:t>
            </a:r>
            <a:endParaRPr lang="en-GB" dirty="0"/>
          </a:p>
        </p:txBody>
      </p:sp>
      <p:sp>
        <p:nvSpPr>
          <p:cNvPr id="3" name="Subtitle 2"/>
          <p:cNvSpPr>
            <a:spLocks noGrp="1"/>
          </p:cNvSpPr>
          <p:nvPr>
            <p:ph type="subTitle" idx="1"/>
          </p:nvPr>
        </p:nvSpPr>
        <p:spPr>
          <a:xfrm>
            <a:off x="1331640" y="3573016"/>
            <a:ext cx="6400800" cy="1473200"/>
          </a:xfrm>
        </p:spPr>
        <p:txBody>
          <a:bodyPr/>
          <a:lstStyle/>
          <a:p>
            <a:r>
              <a:rPr lang="en-GB" dirty="0" smtClean="0"/>
              <a:t>By Jude </a:t>
            </a:r>
            <a:r>
              <a:rPr lang="en-GB" dirty="0" err="1" smtClean="0"/>
              <a:t>Mansoor</a:t>
            </a:r>
            <a:r>
              <a:rPr lang="en-GB" dirty="0" smtClean="0"/>
              <a:t> - Lloyd</a:t>
            </a:r>
            <a:endParaRPr lang="en-GB" dirty="0"/>
          </a:p>
        </p:txBody>
      </p:sp>
    </p:spTree>
    <p:extLst>
      <p:ext uri="{BB962C8B-B14F-4D97-AF65-F5344CB8AC3E}">
        <p14:creationId xmlns:p14="http://schemas.microsoft.com/office/powerpoint/2010/main" val="339375915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1800" dirty="0" smtClean="0"/>
              <a:t>In Kenya 16 million people don’t have access to safe water.</a:t>
            </a:r>
          </a:p>
          <a:p>
            <a:r>
              <a:rPr lang="en-GB" sz="1800" dirty="0"/>
              <a:t>Over 29 million people in Kenya don’t have access to adequate sanitation</a:t>
            </a:r>
            <a:r>
              <a:rPr lang="en-GB" sz="1800" dirty="0" smtClean="0"/>
              <a:t>.</a:t>
            </a:r>
          </a:p>
          <a:p>
            <a:r>
              <a:rPr lang="en-GB" sz="1800" dirty="0"/>
              <a:t>Nearly 11 million people have no access to clean and safe water in Madagascar. The effects are huge</a:t>
            </a:r>
            <a:r>
              <a:rPr lang="en-GB" sz="1800" dirty="0" smtClean="0"/>
              <a:t>!</a:t>
            </a:r>
          </a:p>
          <a:p>
            <a:r>
              <a:rPr lang="en-GB" sz="1800" dirty="0"/>
              <a:t>Over 18 million people in Madagascar don’t have access to adequate sanitation</a:t>
            </a:r>
            <a:r>
              <a:rPr lang="en-GB" sz="1800" dirty="0" smtClean="0"/>
              <a:t>.</a:t>
            </a:r>
          </a:p>
          <a:p>
            <a:r>
              <a:rPr lang="en-GB" sz="1800" dirty="0"/>
              <a:t>Over 4000 children die every year die from </a:t>
            </a:r>
            <a:r>
              <a:rPr lang="en-GB" sz="1800" dirty="0" smtClean="0"/>
              <a:t>diarrhoea </a:t>
            </a:r>
            <a:r>
              <a:rPr lang="en-GB" sz="1800" dirty="0"/>
              <a:t>caused by unsafe water and poor sanitation</a:t>
            </a:r>
          </a:p>
        </p:txBody>
      </p:sp>
      <p:sp>
        <p:nvSpPr>
          <p:cNvPr id="3" name="Title 2"/>
          <p:cNvSpPr>
            <a:spLocks noGrp="1"/>
          </p:cNvSpPr>
          <p:nvPr>
            <p:ph type="title"/>
          </p:nvPr>
        </p:nvSpPr>
        <p:spPr/>
        <p:txBody>
          <a:bodyPr/>
          <a:lstStyle/>
          <a:p>
            <a:r>
              <a:rPr lang="en-GB" dirty="0" smtClean="0"/>
              <a:t>What is the issue?</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373216"/>
            <a:ext cx="2713484" cy="151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5261454"/>
            <a:ext cx="2619375" cy="163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865239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2">
                                            <p:txEl>
                                              <p:pRg st="1" end="1"/>
                                            </p:txEl>
                                          </p:spTgt>
                                        </p:tgtEl>
                                      </p:cBhvr>
                                    </p:animEffect>
                                    <p:set>
                                      <p:cBhvr>
                                        <p:cTn id="15" dur="1" fill="hold">
                                          <p:stCondLst>
                                            <p:cond delay="499"/>
                                          </p:stCondLst>
                                        </p:cTn>
                                        <p:tgtEl>
                                          <p:spTgt spid="2">
                                            <p:txEl>
                                              <p:pRg st="1" end="1"/>
                                            </p:txEl>
                                          </p:spTgt>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
                                            <p:txEl>
                                              <p:pRg st="2" end="2"/>
                                            </p:txEl>
                                          </p:spTgt>
                                        </p:tgtEl>
                                      </p:cBhvr>
                                    </p:animEffect>
                                    <p:set>
                                      <p:cBhvr>
                                        <p:cTn id="18" dur="1" fill="hold">
                                          <p:stCondLst>
                                            <p:cond delay="499"/>
                                          </p:stCondLst>
                                        </p:cTn>
                                        <p:tgtEl>
                                          <p:spTgt spid="2">
                                            <p:txEl>
                                              <p:pRg st="2" end="2"/>
                                            </p:txEl>
                                          </p:spTgt>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2">
                                            <p:txEl>
                                              <p:pRg st="3" end="3"/>
                                            </p:txEl>
                                          </p:spTgt>
                                        </p:tgtEl>
                                      </p:cBhvr>
                                    </p:animEffect>
                                    <p:set>
                                      <p:cBhvr>
                                        <p:cTn id="21" dur="1" fill="hold">
                                          <p:stCondLst>
                                            <p:cond delay="499"/>
                                          </p:stCondLst>
                                        </p:cTn>
                                        <p:tgtEl>
                                          <p:spTgt spid="2">
                                            <p:txEl>
                                              <p:pRg st="3" end="3"/>
                                            </p:txEl>
                                          </p:spTgt>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2">
                                            <p:txEl>
                                              <p:pRg st="4" end="4"/>
                                            </p:txEl>
                                          </p:spTgt>
                                        </p:tgtEl>
                                      </p:cBhvr>
                                    </p:animEffect>
                                    <p:set>
                                      <p:cBhvr>
                                        <p:cTn id="24" dur="1" fill="hold">
                                          <p:stCondLst>
                                            <p:cond delay="4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In the WHOLE of Africa the lack of water is lethal, fatal and serious. This can cause </a:t>
            </a:r>
            <a:r>
              <a:rPr lang="en-GB" dirty="0" smtClean="0"/>
              <a:t>diarrhoea </a:t>
            </a:r>
            <a:r>
              <a:rPr lang="en-GB" dirty="0"/>
              <a:t>and internal organ breakdown! Every age, children, teenagers and the adults</a:t>
            </a:r>
            <a:r>
              <a:rPr lang="en-GB" dirty="0" smtClean="0"/>
              <a:t>.</a:t>
            </a:r>
          </a:p>
          <a:p>
            <a:r>
              <a:rPr lang="en-GB" dirty="0" smtClean="0"/>
              <a:t>This clearly means we all from around the world should be helping more to these poor people survive and have a decent life!</a:t>
            </a:r>
            <a:endParaRPr lang="en-GB" dirty="0"/>
          </a:p>
        </p:txBody>
      </p:sp>
      <p:sp>
        <p:nvSpPr>
          <p:cNvPr id="3" name="Title 2"/>
          <p:cNvSpPr>
            <a:spLocks noGrp="1"/>
          </p:cNvSpPr>
          <p:nvPr>
            <p:ph type="title"/>
          </p:nvPr>
        </p:nvSpPr>
        <p:spPr/>
        <p:txBody>
          <a:bodyPr/>
          <a:lstStyle/>
          <a:p>
            <a:r>
              <a:rPr lang="en-GB" dirty="0" smtClean="0"/>
              <a:t>Who is affected?</a:t>
            </a:r>
            <a:endParaRPr lang="en-GB" dirty="0"/>
          </a:p>
        </p:txBody>
      </p:sp>
    </p:spTree>
    <p:extLst>
      <p:ext uri="{BB962C8B-B14F-4D97-AF65-F5344CB8AC3E}">
        <p14:creationId xmlns:p14="http://schemas.microsoft.com/office/powerpoint/2010/main" val="42441561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2">
                                            <p:txEl>
                                              <p:pRg st="1" end="1"/>
                                            </p:txEl>
                                          </p:spTgt>
                                        </p:tgtEl>
                                      </p:cBhvr>
                                    </p:animEffect>
                                    <p:set>
                                      <p:cBhvr>
                                        <p:cTn id="15"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This problem is extremely serious as  1/7</a:t>
            </a:r>
            <a:r>
              <a:rPr lang="en-GB" baseline="30000" dirty="0" smtClean="0"/>
              <a:t>th</a:t>
            </a:r>
            <a:r>
              <a:rPr lang="en-GB" dirty="0" smtClean="0"/>
              <a:t> of the world is dying from inadequate sanitation and unsafe water!!!</a:t>
            </a:r>
          </a:p>
          <a:p>
            <a:r>
              <a:rPr lang="en-GB" dirty="0" smtClean="0"/>
              <a:t>The approximate statistic from all of this is 7 out of 10 people.  </a:t>
            </a:r>
            <a:endParaRPr lang="en-GB" dirty="0"/>
          </a:p>
        </p:txBody>
      </p:sp>
      <p:sp>
        <p:nvSpPr>
          <p:cNvPr id="3" name="Title 2"/>
          <p:cNvSpPr>
            <a:spLocks noGrp="1"/>
          </p:cNvSpPr>
          <p:nvPr>
            <p:ph type="title"/>
          </p:nvPr>
        </p:nvSpPr>
        <p:spPr/>
        <p:txBody>
          <a:bodyPr/>
          <a:lstStyle/>
          <a:p>
            <a:r>
              <a:rPr lang="en-GB" dirty="0" smtClean="0"/>
              <a:t>How serious is the problem?</a:t>
            </a:r>
            <a:endParaRPr lang="en-GB" dirty="0"/>
          </a:p>
        </p:txBody>
      </p:sp>
    </p:spTree>
    <p:extLst>
      <p:ext uri="{BB962C8B-B14F-4D97-AF65-F5344CB8AC3E}">
        <p14:creationId xmlns:p14="http://schemas.microsoft.com/office/powerpoint/2010/main" val="35752694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2">
                                            <p:txEl>
                                              <p:pRg st="1" end="1"/>
                                            </p:txEl>
                                          </p:spTgt>
                                        </p:tgtEl>
                                      </p:cBhvr>
                                    </p:animEffect>
                                    <p:set>
                                      <p:cBhvr>
                                        <p:cTn id="15"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At the moment the what is being done to prevent this from happening is Water aid and many other organizers are installing pumps and wells to collect water and also schools in England are toilet twinning with places in Africa such as Madagascar and Kenya. Also water aid is constructing new and fresh toilets so people can do their business properly. And they are building normal houses than the slums that Africa have at the moment.</a:t>
            </a:r>
          </a:p>
        </p:txBody>
      </p:sp>
      <p:sp>
        <p:nvSpPr>
          <p:cNvPr id="3" name="Title 2"/>
          <p:cNvSpPr>
            <a:spLocks noGrp="1"/>
          </p:cNvSpPr>
          <p:nvPr>
            <p:ph type="title"/>
          </p:nvPr>
        </p:nvSpPr>
        <p:spPr/>
        <p:txBody>
          <a:bodyPr/>
          <a:lstStyle/>
          <a:p>
            <a:r>
              <a:rPr lang="en-GB" dirty="0" smtClean="0"/>
              <a:t>What is already being done?</a:t>
            </a:r>
            <a:endParaRPr lang="en-GB" dirty="0"/>
          </a:p>
        </p:txBody>
      </p:sp>
    </p:spTree>
    <p:extLst>
      <p:ext uri="{BB962C8B-B14F-4D97-AF65-F5344CB8AC3E}">
        <p14:creationId xmlns:p14="http://schemas.microsoft.com/office/powerpoint/2010/main" val="226465572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What we could do differently is that we could send some people over to where the water is unsafe water and there is inadequate sanitation so that they can learn how the terrain is and learn more facts.</a:t>
            </a:r>
            <a:endParaRPr lang="en-GB" dirty="0"/>
          </a:p>
        </p:txBody>
      </p:sp>
      <p:sp>
        <p:nvSpPr>
          <p:cNvPr id="3" name="Title 2"/>
          <p:cNvSpPr>
            <a:spLocks noGrp="1"/>
          </p:cNvSpPr>
          <p:nvPr>
            <p:ph type="title"/>
          </p:nvPr>
        </p:nvSpPr>
        <p:spPr/>
        <p:txBody>
          <a:bodyPr/>
          <a:lstStyle/>
          <a:p>
            <a:r>
              <a:rPr lang="en-GB" dirty="0" smtClean="0"/>
              <a:t>What could we do differently?</a:t>
            </a:r>
            <a:endParaRPr lang="en-GB" dirty="0"/>
          </a:p>
        </p:txBody>
      </p:sp>
    </p:spTree>
    <p:extLst>
      <p:ext uri="{BB962C8B-B14F-4D97-AF65-F5344CB8AC3E}">
        <p14:creationId xmlns:p14="http://schemas.microsoft.com/office/powerpoint/2010/main" val="383922205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
                                            <p:txEl>
                                              <p:pRg st="0" end="0"/>
                                            </p:txEl>
                                          </p:spTgt>
                                        </p:tgtEl>
                                      </p:cBhvr>
                                    </p:animEffect>
                                    <p:set>
                                      <p:cBhvr>
                                        <p:cTn id="12"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smtClean="0"/>
              <a:t>!!!HOPE YOU ENJOYED!!!</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996952"/>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01921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2787" y="2987111"/>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67423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circle(in)">
                                      <p:cBhvr>
                                        <p:cTn id="12" dur="20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circle(in)">
                                      <p:cBhvr>
                                        <p:cTn id="17"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150</TotalTime>
  <Words>325</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Madagascar and Kenya facts</vt:lpstr>
      <vt:lpstr>What is the issue?</vt:lpstr>
      <vt:lpstr>Who is affected?</vt:lpstr>
      <vt:lpstr>How serious is the problem?</vt:lpstr>
      <vt:lpstr>What is already being done?</vt:lpstr>
      <vt:lpstr>What could we do differently?</vt:lpstr>
      <vt:lpstr>!!!HOPE YOU ENJOYED!!!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Madagascar and Kenya facts</dc:title>
  <dc:creator>Handsworth01</dc:creator>
  <cp:lastModifiedBy>Handsworth01</cp:lastModifiedBy>
  <cp:revision>7</cp:revision>
  <dcterms:created xsi:type="dcterms:W3CDTF">2014-03-21T10:28:35Z</dcterms:created>
  <dcterms:modified xsi:type="dcterms:W3CDTF">2014-04-04T09:15:48Z</dcterms:modified>
</cp:coreProperties>
</file>