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11" r:id="rId5"/>
    <p:sldId id="312" r:id="rId6"/>
    <p:sldId id="301" r:id="rId7"/>
    <p:sldId id="303" r:id="rId8"/>
    <p:sldId id="313" r:id="rId9"/>
    <p:sldId id="309" r:id="rId10"/>
    <p:sldId id="31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43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endParaRPr lang="en-GB" dirty="0" smtClean="0"/>
          </a:p>
          <a:p>
            <a:r>
              <a:rPr lang="en-GB" dirty="0">
                <a:hlinkClick r:id="rId2"/>
              </a:rPr>
              <a:t>http://www.estimation180.com/day-43.html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371" y="1033151"/>
            <a:ext cx="10280687" cy="390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60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918" y="1057750"/>
            <a:ext cx="9573036" cy="547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12775" y="2031687"/>
            <a:ext cx="10515600" cy="4351338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 smtClean="0"/>
              <a:t>C is exactly in the middle of 24 and 25 as C = 24.5</a:t>
            </a:r>
          </a:p>
          <a:p>
            <a:endParaRPr lang="en-GB" dirty="0"/>
          </a:p>
          <a:p>
            <a:r>
              <a:rPr lang="en-GB" dirty="0" smtClean="0"/>
              <a:t>2 – There were 24 red counters in the box at the start</a:t>
            </a:r>
          </a:p>
          <a:p>
            <a:endParaRPr lang="en-GB" dirty="0"/>
          </a:p>
          <a:p>
            <a:r>
              <a:rPr lang="en-GB" dirty="0" smtClean="0"/>
              <a:t>3 – No because if you divide a number it gets smaller as it is being shared.  So the answer to a division question cannot be bigger than the number that is being divided.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(Unless the number is divided by a decimal smaller than 1-extended learning)</a:t>
            </a:r>
            <a:endParaRPr lang="en-GB" dirty="0"/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Warm up…..get it?! 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284" y="1934080"/>
            <a:ext cx="6487431" cy="4134427"/>
          </a:xfrm>
        </p:spPr>
      </p:pic>
      <p:sp>
        <p:nvSpPr>
          <p:cNvPr id="2" name="Oval 1"/>
          <p:cNvSpPr/>
          <p:nvPr/>
        </p:nvSpPr>
        <p:spPr>
          <a:xfrm>
            <a:off x="193183" y="965915"/>
            <a:ext cx="2653048" cy="22924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Which stadium had the largest attendance?</a:t>
            </a:r>
            <a:endParaRPr lang="en-GB" dirty="0"/>
          </a:p>
        </p:txBody>
      </p:sp>
      <p:sp>
        <p:nvSpPr>
          <p:cNvPr id="3" name="Rounded Rectangle 2"/>
          <p:cNvSpPr/>
          <p:nvPr/>
        </p:nvSpPr>
        <p:spPr>
          <a:xfrm>
            <a:off x="193183" y="4365938"/>
            <a:ext cx="2653048" cy="191895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Which stadium had the smallest attendance in the table?</a:t>
            </a:r>
            <a:endParaRPr lang="en-GB" dirty="0"/>
          </a:p>
        </p:txBody>
      </p:sp>
      <p:sp>
        <p:nvSpPr>
          <p:cNvPr id="6" name="Hexagon 5"/>
          <p:cNvSpPr/>
          <p:nvPr/>
        </p:nvSpPr>
        <p:spPr>
          <a:xfrm>
            <a:off x="9504609" y="2678806"/>
            <a:ext cx="2524260" cy="3090929"/>
          </a:xfrm>
          <a:prstGeom prst="hexag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was the difference between the highest and lowest attendances in the table?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2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892" y="1493950"/>
            <a:ext cx="8296138" cy="4407701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0" y="1275007"/>
            <a:ext cx="2269892" cy="198334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Maracana</a:t>
            </a:r>
            <a:r>
              <a:rPr lang="en-GB" dirty="0" smtClean="0"/>
              <a:t> Stadium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93183" y="4365938"/>
            <a:ext cx="2653048" cy="191895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Wembley Stadium</a:t>
            </a:r>
            <a:endParaRPr lang="en-GB" dirty="0"/>
          </a:p>
        </p:txBody>
      </p:sp>
      <p:sp>
        <p:nvSpPr>
          <p:cNvPr id="6" name="Hexagon 5"/>
          <p:cNvSpPr/>
          <p:nvPr/>
        </p:nvSpPr>
        <p:spPr>
          <a:xfrm>
            <a:off x="9504609" y="2678806"/>
            <a:ext cx="2524260" cy="3090929"/>
          </a:xfrm>
          <a:prstGeom prst="hexag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199,854</a:t>
            </a:r>
          </a:p>
          <a:p>
            <a:pPr algn="ctr"/>
            <a:r>
              <a:rPr lang="en-GB" dirty="0" smtClean="0"/>
              <a:t>-126, 047</a:t>
            </a:r>
          </a:p>
          <a:p>
            <a:pPr algn="ctr"/>
            <a:r>
              <a:rPr lang="en-GB" dirty="0" smtClean="0"/>
              <a:t>………………….</a:t>
            </a:r>
          </a:p>
          <a:p>
            <a:pPr algn="ctr"/>
            <a:r>
              <a:rPr lang="en-GB" dirty="0" smtClean="0"/>
              <a:t>173,807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03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Challenge 1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118" y="2060565"/>
            <a:ext cx="4597512" cy="256722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5" y="4082968"/>
            <a:ext cx="6194738" cy="133903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72732" y="1803042"/>
            <a:ext cx="5177307" cy="17128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Take some time and think carefully about these questions.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Challenge 2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89" y="1685188"/>
            <a:ext cx="8577814" cy="440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Answers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 – 3 (Earth takes a day and Jupiter, Saturn, Uranus and Neptune take less)</a:t>
            </a:r>
          </a:p>
          <a:p>
            <a:r>
              <a:rPr lang="en-GB" dirty="0" smtClean="0"/>
              <a:t>2 – 5 (Earth takes a year and Mercury and Venus take less)</a:t>
            </a:r>
          </a:p>
          <a:p>
            <a:r>
              <a:rPr lang="en-GB" dirty="0" smtClean="0"/>
              <a:t>3 – One hundred and forty two thousand, nine hundred and eighty four.</a:t>
            </a:r>
          </a:p>
          <a:p>
            <a:r>
              <a:rPr lang="en-GB" dirty="0" smtClean="0"/>
              <a:t>4 – 5,962 ( 12,756 – 6,794 = 5,962)</a:t>
            </a:r>
          </a:p>
          <a:p>
            <a:r>
              <a:rPr lang="en-GB" dirty="0" smtClean="0"/>
              <a:t>5 – 243 – 59 = 184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753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Challenge </a:t>
            </a:r>
            <a:r>
              <a:rPr lang="en-GB" dirty="0" smtClean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017" y="883821"/>
            <a:ext cx="7070502" cy="597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56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241</Words>
  <Application>Microsoft Office PowerPoint</Application>
  <PresentationFormat>Custom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Starters</vt:lpstr>
      <vt:lpstr>Problems of the day</vt:lpstr>
      <vt:lpstr>Answers to Problems of the Day</vt:lpstr>
      <vt:lpstr>Warm up…..get it?!  </vt:lpstr>
      <vt:lpstr>PowerPoint Presentation</vt:lpstr>
      <vt:lpstr>Challenge 1</vt:lpstr>
      <vt:lpstr>Challenge 2</vt:lpstr>
      <vt:lpstr>Answers</vt:lpstr>
      <vt:lpstr>Challenge 3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74</cp:revision>
  <dcterms:created xsi:type="dcterms:W3CDTF">2020-03-20T09:46:16Z</dcterms:created>
  <dcterms:modified xsi:type="dcterms:W3CDTF">2020-04-27T12:44:20Z</dcterms:modified>
</cp:coreProperties>
</file>