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50" r:id="rId5"/>
    <p:sldId id="317" r:id="rId6"/>
    <p:sldId id="339" r:id="rId7"/>
    <p:sldId id="343" r:id="rId8"/>
    <p:sldId id="344" r:id="rId9"/>
    <p:sldId id="351" r:id="rId10"/>
    <p:sldId id="352" r:id="rId11"/>
    <p:sldId id="353" r:id="rId12"/>
    <p:sldId id="354" r:id="rId13"/>
    <p:sldId id="355" r:id="rId14"/>
    <p:sldId id="35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997FB4-AF74-4FA0-8015-68A428F49927}" v="10" dt="2020-07-15T07:51:18.8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Tromans" userId="1910a7bdd60b7e97" providerId="LiveId" clId="{B6997FB4-AF74-4FA0-8015-68A428F49927}"/>
    <pc:docChg chg="undo custSel addSld delSld modSld">
      <pc:chgData name="Robert Tromans" userId="1910a7bdd60b7e97" providerId="LiveId" clId="{B6997FB4-AF74-4FA0-8015-68A428F49927}" dt="2020-07-15T07:51:24.720" v="70" actId="14100"/>
      <pc:docMkLst>
        <pc:docMk/>
      </pc:docMkLst>
      <pc:sldChg chg="addSp modSp mod">
        <pc:chgData name="Robert Tromans" userId="1910a7bdd60b7e97" providerId="LiveId" clId="{B6997FB4-AF74-4FA0-8015-68A428F49927}" dt="2020-07-15T07:46:32.443" v="5" actId="14100"/>
        <pc:sldMkLst>
          <pc:docMk/>
          <pc:sldMk cId="4189604064" sldId="317"/>
        </pc:sldMkLst>
        <pc:picChg chg="add mod">
          <ac:chgData name="Robert Tromans" userId="1910a7bdd60b7e97" providerId="LiveId" clId="{B6997FB4-AF74-4FA0-8015-68A428F49927}" dt="2020-07-15T07:46:32.443" v="5" actId="14100"/>
          <ac:picMkLst>
            <pc:docMk/>
            <pc:sldMk cId="4189604064" sldId="317"/>
            <ac:picMk id="3" creationId="{191CBB2D-A447-4078-BA97-973E69553D50}"/>
          </ac:picMkLst>
        </pc:picChg>
      </pc:sldChg>
      <pc:sldChg chg="addSp modSp mod">
        <pc:chgData name="Robert Tromans" userId="1910a7bdd60b7e97" providerId="LiveId" clId="{B6997FB4-AF74-4FA0-8015-68A428F49927}" dt="2020-07-15T07:49:27.892" v="41" actId="14100"/>
        <pc:sldMkLst>
          <pc:docMk/>
          <pc:sldMk cId="3082752717" sldId="339"/>
        </pc:sldMkLst>
        <pc:picChg chg="add mod">
          <ac:chgData name="Robert Tromans" userId="1910a7bdd60b7e97" providerId="LiveId" clId="{B6997FB4-AF74-4FA0-8015-68A428F49927}" dt="2020-07-15T07:49:27.892" v="41" actId="14100"/>
          <ac:picMkLst>
            <pc:docMk/>
            <pc:sldMk cId="3082752717" sldId="339"/>
            <ac:picMk id="3" creationId="{0CFC0F44-27D0-4ECF-8003-B9CFCF1E709C}"/>
          </ac:picMkLst>
        </pc:picChg>
      </pc:sldChg>
      <pc:sldChg chg="addSp modSp mod">
        <pc:chgData name="Robert Tromans" userId="1910a7bdd60b7e97" providerId="LiveId" clId="{B6997FB4-AF74-4FA0-8015-68A428F49927}" dt="2020-07-15T07:47:01.775" v="12" actId="14100"/>
        <pc:sldMkLst>
          <pc:docMk/>
          <pc:sldMk cId="8049787" sldId="343"/>
        </pc:sldMkLst>
        <pc:picChg chg="add mod">
          <ac:chgData name="Robert Tromans" userId="1910a7bdd60b7e97" providerId="LiveId" clId="{B6997FB4-AF74-4FA0-8015-68A428F49927}" dt="2020-07-15T07:47:01.775" v="12" actId="14100"/>
          <ac:picMkLst>
            <pc:docMk/>
            <pc:sldMk cId="8049787" sldId="343"/>
            <ac:picMk id="3" creationId="{4D9A6BCA-D338-4B30-A983-BD275F70E8C4}"/>
          </ac:picMkLst>
        </pc:picChg>
      </pc:sldChg>
      <pc:sldChg chg="addSp modSp mod">
        <pc:chgData name="Robert Tromans" userId="1910a7bdd60b7e97" providerId="LiveId" clId="{B6997FB4-AF74-4FA0-8015-68A428F49927}" dt="2020-07-15T07:49:59.664" v="48" actId="14100"/>
        <pc:sldMkLst>
          <pc:docMk/>
          <pc:sldMk cId="4242690316" sldId="344"/>
        </pc:sldMkLst>
        <pc:picChg chg="add mod">
          <ac:chgData name="Robert Tromans" userId="1910a7bdd60b7e97" providerId="LiveId" clId="{B6997FB4-AF74-4FA0-8015-68A428F49927}" dt="2020-07-15T07:49:59.664" v="48" actId="14100"/>
          <ac:picMkLst>
            <pc:docMk/>
            <pc:sldMk cId="4242690316" sldId="344"/>
            <ac:picMk id="3" creationId="{F8A049AE-4BF5-4A1C-A1A0-853C4A849E20}"/>
          </ac:picMkLst>
        </pc:picChg>
      </pc:sldChg>
      <pc:sldChg chg="addSp modSp new mod">
        <pc:chgData name="Robert Tromans" userId="1910a7bdd60b7e97" providerId="LiveId" clId="{B6997FB4-AF74-4FA0-8015-68A428F49927}" dt="2020-07-15T07:47:55.405" v="22" actId="14100"/>
        <pc:sldMkLst>
          <pc:docMk/>
          <pc:sldMk cId="628144963" sldId="351"/>
        </pc:sldMkLst>
        <pc:picChg chg="add mod">
          <ac:chgData name="Robert Tromans" userId="1910a7bdd60b7e97" providerId="LiveId" clId="{B6997FB4-AF74-4FA0-8015-68A428F49927}" dt="2020-07-15T07:47:55.405" v="22" actId="14100"/>
          <ac:picMkLst>
            <pc:docMk/>
            <pc:sldMk cId="628144963" sldId="351"/>
            <ac:picMk id="3" creationId="{4D135B35-7C89-4252-8128-F1CB239346AB}"/>
          </ac:picMkLst>
        </pc:picChg>
      </pc:sldChg>
      <pc:sldChg chg="addSp modSp new mod">
        <pc:chgData name="Robert Tromans" userId="1910a7bdd60b7e97" providerId="LiveId" clId="{B6997FB4-AF74-4FA0-8015-68A428F49927}" dt="2020-07-15T07:50:24.830" v="56" actId="14100"/>
        <pc:sldMkLst>
          <pc:docMk/>
          <pc:sldMk cId="1825798871" sldId="352"/>
        </pc:sldMkLst>
        <pc:picChg chg="add mod">
          <ac:chgData name="Robert Tromans" userId="1910a7bdd60b7e97" providerId="LiveId" clId="{B6997FB4-AF74-4FA0-8015-68A428F49927}" dt="2020-07-15T07:50:24.830" v="56" actId="14100"/>
          <ac:picMkLst>
            <pc:docMk/>
            <pc:sldMk cId="1825798871" sldId="352"/>
            <ac:picMk id="3" creationId="{C5D958EB-C6FC-450A-B28E-36D4DBA15995}"/>
          </ac:picMkLst>
        </pc:picChg>
      </pc:sldChg>
      <pc:sldChg chg="addSp modSp new mod">
        <pc:chgData name="Robert Tromans" userId="1910a7bdd60b7e97" providerId="LiveId" clId="{B6997FB4-AF74-4FA0-8015-68A428F49927}" dt="2020-07-15T07:48:24.496" v="27" actId="14100"/>
        <pc:sldMkLst>
          <pc:docMk/>
          <pc:sldMk cId="552880092" sldId="353"/>
        </pc:sldMkLst>
        <pc:picChg chg="add mod">
          <ac:chgData name="Robert Tromans" userId="1910a7bdd60b7e97" providerId="LiveId" clId="{B6997FB4-AF74-4FA0-8015-68A428F49927}" dt="2020-07-15T07:48:24.496" v="27" actId="14100"/>
          <ac:picMkLst>
            <pc:docMk/>
            <pc:sldMk cId="552880092" sldId="353"/>
            <ac:picMk id="3" creationId="{49DD08F7-6AB0-4C6D-890A-54FA6AD9AF84}"/>
          </ac:picMkLst>
        </pc:picChg>
      </pc:sldChg>
      <pc:sldChg chg="new del">
        <pc:chgData name="Robert Tromans" userId="1910a7bdd60b7e97" providerId="LiveId" clId="{B6997FB4-AF74-4FA0-8015-68A428F49927}" dt="2020-07-15T07:47:38.631" v="17" actId="680"/>
        <pc:sldMkLst>
          <pc:docMk/>
          <pc:sldMk cId="100182030" sldId="354"/>
        </pc:sldMkLst>
      </pc:sldChg>
      <pc:sldChg chg="addSp modSp new mod">
        <pc:chgData name="Robert Tromans" userId="1910a7bdd60b7e97" providerId="LiveId" clId="{B6997FB4-AF74-4FA0-8015-68A428F49927}" dt="2020-07-15T07:50:58.802" v="62" actId="1076"/>
        <pc:sldMkLst>
          <pc:docMk/>
          <pc:sldMk cId="3877568995" sldId="354"/>
        </pc:sldMkLst>
        <pc:picChg chg="add mod">
          <ac:chgData name="Robert Tromans" userId="1910a7bdd60b7e97" providerId="LiveId" clId="{B6997FB4-AF74-4FA0-8015-68A428F49927}" dt="2020-07-15T07:50:58.802" v="62" actId="1076"/>
          <ac:picMkLst>
            <pc:docMk/>
            <pc:sldMk cId="3877568995" sldId="354"/>
            <ac:picMk id="3" creationId="{7B16CD09-29A1-4137-8BFA-97B1D4630221}"/>
          </ac:picMkLst>
        </pc:picChg>
      </pc:sldChg>
      <pc:sldChg chg="addSp modSp new mod">
        <pc:chgData name="Robert Tromans" userId="1910a7bdd60b7e97" providerId="LiveId" clId="{B6997FB4-AF74-4FA0-8015-68A428F49927}" dt="2020-07-15T07:49:00.236" v="34" actId="14100"/>
        <pc:sldMkLst>
          <pc:docMk/>
          <pc:sldMk cId="561346975" sldId="355"/>
        </pc:sldMkLst>
        <pc:picChg chg="add mod">
          <ac:chgData name="Robert Tromans" userId="1910a7bdd60b7e97" providerId="LiveId" clId="{B6997FB4-AF74-4FA0-8015-68A428F49927}" dt="2020-07-15T07:49:00.236" v="34" actId="14100"/>
          <ac:picMkLst>
            <pc:docMk/>
            <pc:sldMk cId="561346975" sldId="355"/>
            <ac:picMk id="3" creationId="{135CE492-FF86-48A8-92CB-9F8B357DC66B}"/>
          </ac:picMkLst>
        </pc:picChg>
      </pc:sldChg>
      <pc:sldChg chg="addSp modSp new mod">
        <pc:chgData name="Robert Tromans" userId="1910a7bdd60b7e97" providerId="LiveId" clId="{B6997FB4-AF74-4FA0-8015-68A428F49927}" dt="2020-07-15T07:51:24.720" v="70" actId="14100"/>
        <pc:sldMkLst>
          <pc:docMk/>
          <pc:sldMk cId="2829122775" sldId="356"/>
        </pc:sldMkLst>
        <pc:picChg chg="add mod">
          <ac:chgData name="Robert Tromans" userId="1910a7bdd60b7e97" providerId="LiveId" clId="{B6997FB4-AF74-4FA0-8015-68A428F49927}" dt="2020-07-15T07:51:24.720" v="70" actId="14100"/>
          <ac:picMkLst>
            <pc:docMk/>
            <pc:sldMk cId="2829122775" sldId="356"/>
            <ac:picMk id="3" creationId="{BCE807ED-6EC2-4D0E-B5DC-B960E187F22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s://estimation180.com/day-138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Starters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Today’s estimation.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hlinkClick r:id="rId2"/>
              </a:rPr>
              <a:t>https://estimation180.com/day-138/</a:t>
            </a:r>
            <a:endParaRPr lang="en-GB" dirty="0"/>
          </a:p>
          <a:p>
            <a:r>
              <a:rPr lang="en-GB" dirty="0"/>
              <a:t>Use what you know from the last two days.</a:t>
            </a:r>
          </a:p>
          <a:p>
            <a:r>
              <a:rPr lang="en-GB" dirty="0"/>
              <a:t>You can get within 250 miles.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C5D958EB-C6FC-450A-B28E-36D4DBA159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870" y="982656"/>
            <a:ext cx="7301947" cy="544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798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49DD08F7-6AB0-4C6D-890A-54FA6AD9AF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155" y="901148"/>
            <a:ext cx="8608479" cy="524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880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7B16CD09-29A1-4137-8BFA-97B1D46302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543" y="834888"/>
            <a:ext cx="9500914" cy="544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568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135CE492-FF86-48A8-92CB-9F8B357DC6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896" y="585390"/>
            <a:ext cx="7089913" cy="568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346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CE807ED-6EC2-4D0E-B5DC-B960E187F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197" y="342850"/>
            <a:ext cx="8607515" cy="617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12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/>
              <a:t>Problems of the day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676FF1B6-35F1-48EC-9319-03899A4066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588" y="1142355"/>
            <a:ext cx="7802029" cy="547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Answers to Problems of the Day</a:t>
            </a: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7A664F07-2080-4827-89A6-F1FF00793E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066" y="1525699"/>
            <a:ext cx="7690030" cy="521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GB" sz="2400" dirty="0"/>
            </a:b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Today we will be looking at Timetables one more </a:t>
            </a:r>
            <a:r>
              <a:rPr lang="en-GB" sz="2400" b="1" u="sng" dirty="0"/>
              <a:t>‘time</a:t>
            </a:r>
            <a:r>
              <a:rPr lang="en-GB" sz="2400" b="1" dirty="0"/>
              <a:t>’.  </a:t>
            </a:r>
            <a:r>
              <a:rPr lang="en-GB" sz="2400" b="1" dirty="0">
                <a:solidFill>
                  <a:srgbClr val="FF0000"/>
                </a:solidFill>
              </a:rPr>
              <a:t>You will find the video in SUMMER TERM –Week 12 (w/c 13</a:t>
            </a:r>
            <a:r>
              <a:rPr lang="en-GB" sz="2400" b="1" baseline="30000" dirty="0">
                <a:solidFill>
                  <a:srgbClr val="FF0000"/>
                </a:solidFill>
              </a:rPr>
              <a:t>th</a:t>
            </a:r>
            <a:r>
              <a:rPr lang="en-GB" sz="2400" b="1" dirty="0">
                <a:solidFill>
                  <a:srgbClr val="FF0000"/>
                </a:solidFill>
              </a:rPr>
              <a:t> July). </a:t>
            </a:r>
            <a:r>
              <a:rPr lang="en-GB" sz="2400" dirty="0"/>
              <a:t>It is lesson 4.  </a:t>
            </a:r>
            <a:br>
              <a:rPr lang="en-GB" sz="2400" dirty="0"/>
            </a:br>
            <a:br>
              <a:rPr lang="en-GB" sz="2400" dirty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>
              <a:hlinkClick r:id="" action="ppaction://noaction"/>
            </a:endParaRPr>
          </a:p>
          <a:p>
            <a:r>
              <a:rPr lang="en-GB" dirty="0">
                <a:hlinkClick r:id="rId2"/>
              </a:rPr>
              <a:t>https://whiterosemaths.com/homelearning/year-5/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3F671E5-AA8B-4386-B2FA-FE4034D1EC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429" y="3122270"/>
            <a:ext cx="7438912" cy="354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529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191CBB2D-A447-4078-BA97-973E69553D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714" y="335978"/>
            <a:ext cx="7489372" cy="629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0CFC0F44-27D0-4ECF-8003-B9CFCF1E70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678" y="477078"/>
            <a:ext cx="6573079" cy="592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52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4D9A6BCA-D338-4B30-A983-BD275F70E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257" y="282252"/>
            <a:ext cx="6792686" cy="665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F8A049AE-4BF5-4A1C-A1A0-853C4A849E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914" y="437323"/>
            <a:ext cx="6975577" cy="604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90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4D135B35-7C89-4252-8128-F1CB239346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739" y="373534"/>
            <a:ext cx="6442809" cy="589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144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114</Words>
  <Application>Microsoft Office PowerPoint</Application>
  <PresentationFormat>Widescreen</PresentationFormat>
  <Paragraphs>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Starters</vt:lpstr>
      <vt:lpstr>Problems of the day</vt:lpstr>
      <vt:lpstr>Answers to Problems of the Day</vt:lpstr>
      <vt:lpstr>   Today we will be looking at Timetables one more ‘time’.  You will find the video in SUMMER TERM –Week 12 (w/c 13th July). It is lesson 4.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Robert Tromans</cp:lastModifiedBy>
  <cp:revision>162</cp:revision>
  <dcterms:created xsi:type="dcterms:W3CDTF">2020-03-20T09:46:16Z</dcterms:created>
  <dcterms:modified xsi:type="dcterms:W3CDTF">2020-07-15T07:51:49Z</dcterms:modified>
</cp:coreProperties>
</file>