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65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www.estimation180.com/day-111.html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2 inches.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182830"/>
            <a:ext cx="5370490" cy="656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8" y="343199"/>
            <a:ext cx="7173533" cy="612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87" y="466137"/>
            <a:ext cx="5859888" cy="578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263" y="341604"/>
            <a:ext cx="6117464" cy="605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382396"/>
            <a:ext cx="6297769" cy="592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4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45" y="353855"/>
            <a:ext cx="5834129" cy="630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74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99" y="237119"/>
            <a:ext cx="5782614" cy="620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46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4" y="322265"/>
            <a:ext cx="4984123" cy="613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39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263479"/>
            <a:ext cx="5628067" cy="637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7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6" y="284021"/>
            <a:ext cx="5795493" cy="607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6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73" y="996323"/>
            <a:ext cx="8304248" cy="573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4" y="201140"/>
            <a:ext cx="5988676" cy="629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22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237835"/>
            <a:ext cx="6194739" cy="611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848" y="901520"/>
            <a:ext cx="8477531" cy="595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What is an integer?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integer is a whole number that can be positive, negative or zero.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Examples are:  4, 67, 3450, -5, 0, 200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Examples are not:  43.2, 0.5, ¾, 3450.35</a:t>
            </a:r>
          </a:p>
          <a:p>
            <a:endParaRPr lang="en-GB" dirty="0"/>
          </a:p>
          <a:p>
            <a:r>
              <a:rPr lang="en-GB" dirty="0" smtClean="0"/>
              <a:t>Write some of your </a:t>
            </a:r>
            <a:r>
              <a:rPr lang="en-GB" smtClean="0"/>
              <a:t>own examples.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9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Multiplying unit and non-unit fractions by integers.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6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June). </a:t>
            </a:r>
            <a:r>
              <a:rPr lang="en-GB" sz="2400" dirty="0" smtClean="0"/>
              <a:t>It is lesson 1.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2" y="3147594"/>
            <a:ext cx="7188375" cy="3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213" y="154546"/>
            <a:ext cx="6150092" cy="63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129" y="329371"/>
            <a:ext cx="5075474" cy="614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87432"/>
            <a:ext cx="6194737" cy="654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126251"/>
            <a:ext cx="6143223" cy="63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95</Words>
  <Application>Microsoft Office PowerPoint</Application>
  <PresentationFormat>Custom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Starters</vt:lpstr>
      <vt:lpstr>Problems of the day</vt:lpstr>
      <vt:lpstr>Answers to Problems of the Day</vt:lpstr>
      <vt:lpstr>What is an integer?</vt:lpstr>
      <vt:lpstr>     Today we will be looking at Multiplying unit and non-unit fractions by integers. You will find the video in SUMMER TERM –Week 6 (w/c 1st  June). It is lesson 1.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138</cp:revision>
  <dcterms:created xsi:type="dcterms:W3CDTF">2020-03-20T09:46:16Z</dcterms:created>
  <dcterms:modified xsi:type="dcterms:W3CDTF">2020-06-10T08:46:20Z</dcterms:modified>
</cp:coreProperties>
</file>