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41732"/>
            <a:ext cx="8856984" cy="85116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0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734" y="2610683"/>
            <a:ext cx="8864892" cy="4062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GAME 6: </a:t>
            </a:r>
            <a:r>
              <a:rPr lang="en-GB" b="1" dirty="0" smtClean="0"/>
              <a:t>Equipment needed: 1 plastic basket, 1 empty large plastic bottle </a:t>
            </a:r>
          </a:p>
          <a:p>
            <a:r>
              <a:rPr lang="en-GB" b="1" dirty="0" smtClean="0"/>
              <a:t>and  a ball or pair of rolled up socks. It can be set up outside or on a table. </a:t>
            </a:r>
          </a:p>
          <a:p>
            <a:pPr algn="ctr"/>
            <a:endParaRPr lang="en-GB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        </a:t>
            </a:r>
            <a:r>
              <a:rPr lang="en-GB" sz="2400" b="1" u="sng" dirty="0" smtClean="0">
                <a:solidFill>
                  <a:srgbClr val="FF0000"/>
                </a:solidFill>
              </a:rPr>
              <a:t>BASKET TRAP</a:t>
            </a:r>
            <a:endParaRPr lang="en-GB" b="1" dirty="0" smtClean="0"/>
          </a:p>
          <a:p>
            <a:r>
              <a:rPr lang="en-GB" b="1" dirty="0" smtClean="0"/>
              <a:t>1. Turn the basket upside down and place on top of the bottle as in the </a:t>
            </a:r>
          </a:p>
          <a:p>
            <a:r>
              <a:rPr lang="en-GB" b="1" dirty="0" smtClean="0"/>
              <a:t>picture</a:t>
            </a:r>
            <a:r>
              <a:rPr lang="en-GB" b="1" dirty="0"/>
              <a:t> </a:t>
            </a:r>
            <a:r>
              <a:rPr lang="en-GB" b="1" dirty="0" smtClean="0"/>
              <a:t>right.</a:t>
            </a:r>
          </a:p>
          <a:p>
            <a:r>
              <a:rPr lang="en-GB" b="1" dirty="0" smtClean="0"/>
              <a:t>2. Using your ball or rolled up socks try to hit the bottle so that the basket </a:t>
            </a:r>
          </a:p>
          <a:p>
            <a:r>
              <a:rPr lang="en-GB" b="1" dirty="0" smtClean="0"/>
              <a:t>drops to the floor on its back and the bottle lands inside it. The bottle </a:t>
            </a:r>
            <a:r>
              <a:rPr lang="en-GB" b="1" i="1" dirty="0" smtClean="0"/>
              <a:t>must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land inside the basket.</a:t>
            </a:r>
          </a:p>
          <a:p>
            <a:r>
              <a:rPr lang="en-GB" b="1" dirty="0" smtClean="0"/>
              <a:t>3. Playing with a partner? Who can knock the mousetrap down first?</a:t>
            </a:r>
          </a:p>
          <a:p>
            <a:r>
              <a:rPr lang="en-GB" b="1" dirty="0" smtClean="0"/>
              <a:t>4. Make it harder by moving it further away each time you are successful.</a:t>
            </a:r>
          </a:p>
          <a:p>
            <a:r>
              <a:rPr lang="en-GB" b="1" dirty="0" smtClean="0"/>
              <a:t>5. Try balancing the basket on different items such as a toilet roll.</a:t>
            </a:r>
            <a:endParaRPr lang="en-GB" b="1" dirty="0"/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                                                                Challenge all family members!  </a:t>
            </a:r>
          </a:p>
          <a:p>
            <a:pPr lvl="0"/>
            <a:r>
              <a:rPr lang="en-GB" b="1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07978"/>
            <a:ext cx="1551309" cy="20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7" t="1" r="16368" b="37177"/>
          <a:stretch/>
        </p:blipFill>
        <p:spPr bwMode="auto">
          <a:xfrm>
            <a:off x="7452317" y="4790740"/>
            <a:ext cx="1551309" cy="187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3339903" y="3284984"/>
            <a:ext cx="3982512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Make sure there is nothing breakable behind it!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83" y="5928407"/>
            <a:ext cx="576623" cy="57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79512" y="6106576"/>
            <a:ext cx="3312368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Accuracy is important when aiming at a post or wickets in </a:t>
            </a:r>
            <a:r>
              <a:rPr lang="en-GB" sz="1400" b="1" dirty="0" err="1" smtClean="0">
                <a:solidFill>
                  <a:schemeClr val="tx1"/>
                </a:solidFill>
              </a:rPr>
              <a:t>rounders</a:t>
            </a:r>
            <a:r>
              <a:rPr lang="en-GB" sz="1400" b="1" dirty="0" smtClean="0">
                <a:solidFill>
                  <a:schemeClr val="tx1"/>
                </a:solidFill>
              </a:rPr>
              <a:t> or cricket!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181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37</cp:revision>
  <dcterms:created xsi:type="dcterms:W3CDTF">2020-03-24T11:37:26Z</dcterms:created>
  <dcterms:modified xsi:type="dcterms:W3CDTF">2020-06-03T09:26:37Z</dcterms:modified>
</cp:coreProperties>
</file>