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ags/tag1.xml" ContentType="application/vnd.openxmlformats-officedocument.presentationml.tags+xml"/>
  <Override PartName="/ppt/ink/ink1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  <p:sldMasterId id="2147483670" r:id="rId5"/>
    <p:sldMasterId id="2147483672" r:id="rId6"/>
    <p:sldMasterId id="2147483674" r:id="rId7"/>
    <p:sldMasterId id="2147483676" r:id="rId8"/>
    <p:sldMasterId id="2147483678" r:id="rId9"/>
    <p:sldMasterId id="2147483650" r:id="rId10"/>
    <p:sldMasterId id="2147483652" r:id="rId11"/>
    <p:sldMasterId id="2147483654" r:id="rId12"/>
    <p:sldMasterId id="2147483666" r:id="rId13"/>
    <p:sldMasterId id="2147483681" r:id="rId14"/>
  </p:sldMasterIdLst>
  <p:notesMasterIdLst>
    <p:notesMasterId r:id="rId26"/>
  </p:notesMasterIdLst>
  <p:sldIdLst>
    <p:sldId id="304" r:id="rId15"/>
    <p:sldId id="297" r:id="rId16"/>
    <p:sldId id="260" r:id="rId17"/>
    <p:sldId id="300" r:id="rId18"/>
    <p:sldId id="305" r:id="rId19"/>
    <p:sldId id="291" r:id="rId20"/>
    <p:sldId id="301" r:id="rId21"/>
    <p:sldId id="278" r:id="rId22"/>
    <p:sldId id="302" r:id="rId23"/>
    <p:sldId id="303" r:id="rId24"/>
    <p:sldId id="30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94"/>
  </p:normalViewPr>
  <p:slideViewPr>
    <p:cSldViewPr snapToGrid="0" snapToObjects="1">
      <p:cViewPr varScale="1">
        <p:scale>
          <a:sx n="107" d="100"/>
          <a:sy n="107" d="100"/>
        </p:scale>
        <p:origin x="13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7680" units="cm"/>
          <inkml:channel name="Y" type="integer" max="4320" units="cm"/>
          <inkml:channel name="T" type="integer" max="2.14748E9" units="dev"/>
        </inkml:traceFormat>
        <inkml:channelProperties>
          <inkml:channelProperty channel="X" name="resolution" value="150.82483" units="1/cm"/>
          <inkml:channelProperty channel="Y" name="resolution" value="150.83798" units="1/cm"/>
          <inkml:channelProperty channel="T" name="resolution" value="1" units="1/dev"/>
        </inkml:channelProperties>
      </inkml:inkSource>
      <inkml:timestamp xml:id="ts0" timeString="2020-09-14T09:44:47.1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10552 5287 0,'4'0'0,"-13"31"16,9-31-16,0 0 15,0 0-15,0 0 0,0 0 16,0 0-16,0 0 16,0 0-16,0 0 15,-8 27-15,-6-14 0,10 18 16,-1-14-16,1 1 15,-5 17-15,-4-4 16,-5 4-16,10-4 0,-6 5 16,1-14-16,0-5 15,13-17-15,0 0 16,0 0-16,0 0 0,0 0 16,0 0-16,-9 13 15,9 5-15,0-5 16,0-8-16,4-5 15,10-5-15,3 10 0,1-1 16,4-4-16,4 5 16,10-5-16,-10 0 15,10 0-15,-6 8 0,10-3 16,-5 4-16,-4-1 16,-4 10-16,-5 0 0,0 13 15,4-1-15,-8 1 16,-9 0-16,0 0 15,4 4-15,-9 1 16,5-1-16,-13 0 0,-5 0 16,-9 1-16,5-1 15,-9-4-15,0 0 16,-5-9-16,1-9 0,-5 0 16,0-4-16,0 9 15,0-5-15,9-4 16,-9-14-16,5 1 0,0-1 15,-1-17-15,5 5 16,4-10-16,1-4 16,-1 1-16,18 30 0,0 0 15</inkml:trace>
  <inkml:trace contextRef="#ctx0" brushRef="#br0" timeOffset="308.809">10494 5296 0,'14'-13'0,"-14"13"15,0 0-15,0 0 16,0 0-16,13 4 15,9-8-15,-9-5 0,5 5 16,-1-5-16,1 4 16,22-3-16,-5-1 15,9 0-15,-8 5 0,8-1 16,-5 10-16,-8-1 16,5 0-16,-19 1 15,-17-5-15,0 0 0</inkml:trace>
  <inkml:trace contextRef="#ctx0" brushRef="#br0" timeOffset="923.423">11297 5353 0,'0'0'0,"0"0"0,0 0 15,0 0-15,0 0 16,0-4-16,5 8 16,-18-4-16,-1 14 0,5 3 15,1-3-15,-10 12 16,5 9-16,-9 5 15,0 4-15,8 5 0,6-5 16,-6 0-16,6 4 16,-1 1-16,9-10 15,4 1-15,5 0 0,0-1 16,4 1-16,9 0 16,5-9-16,3 8 15,10-3-15,-5-14 0,5 4 16,4-8-16,-4-9 15,4-5-15,-9-8 16,1-5-16,-5-13 0,4-5 16,-13 1-16,-4-14 15,-5 1-15,-4-10 16,-5 0-16,5-3 0,-5-6 16,-13 1-16,-4 0 15,0 4-15,-5 4 16,1-4-16,-14 0 0,0 9 15,-4 5-15,4 3 16,-9-3-16,0 12 16,5 5-16,-5 9 0,1 8 15,-1 1-15,0 8 16,9-8-16,9 4 16,22 0-16,0 0 0,0 0 15</inkml:trace>
  <inkml:trace contextRef="#ctx0" brushRef="#br0" timeOffset="2475.451">13742 1085 0,'0'0'0,"0"0"16,-9 17-16,9-17 16,0 0-16,0 0 0,0 0 15,-18 9-15,18 22 16,0-4-16,-4-5 16,-1-18-16,5 14 0,-4 17 15,-5 0-15,5 9 16,-5-4-16,0 4 15,5 0-15,-5 0 0,0-4 16,0 4-16,0 5 16,9-14-16,-4 0 15,4 0-15,0-13 0,0 1 16,0-23-16,0 22 16,0-5-16,0-12 15,13-1-15,0 5 0,5-9 16,4 0-16,4 0 15,10 0-15,-1-9 16,5 0-16,-1 0 0,6-4 16,3 4-16,1 1 15,-5 3-15,0 1 16,0-1-16,-9 5 16,1 0-16,-10 0 0,-4 0 15,-22 0-15,9-4 16,-9 4-16,0 0 0,0 0 15,0 0-15,0 0 16,0 0-16</inkml:trace>
  <inkml:trace contextRef="#ctx0" brushRef="#br0" timeOffset="2843.22">14121 1393 0,'0'0'0,"0"0"15,0 0-15,0 0 0,-4 23 16,8-10-16,-8 0 16,4 18-16,0-9 15,-5 4-15,5 1 0,-4 21 16,-1 1-16,1-1 15,0 10-15,4-19 16,0 14-16,4 0 0,-4 5 16,4-6-16,-4 1 15,-8 5-15,3-5 16,-4-9-16,5-5 0,-5 1 16,0 0-16,0-5 15,1-13-15,-6-4 16,14-18-16,0 0 0,0 0 15,0 0-15,0 0 16</inkml:trace>
  <inkml:trace contextRef="#ctx0" brushRef="#br0" timeOffset="3379.883">14545 1420 0,'4'93'0,"-4"-58"16,0-35-16,0 0 16,0 0-16,-9 26 15,5-4-15,-1-4 0,1 13 16,4 22-16,0-14 15,0 10-15,0 8 16,4-4-16,-4 9 0,27-18 16,-5 0-16,4 5 15,1-1-15,8-17 16,9 4-16,-4-13 0,13-8 16,-13 3-16,17-21 15,-9-18-15,-3 4 16,-1-8-16,0-5 0,4-13 15,-4 0-15,-8-14 16,-5 10-16,-9-10 16,0 1-16,-9-5 0,-9 5 15,-8-5-15,-14 5 16,1 13-16,-10-9 16,-8 18-16,4 8 0,-9 1 15,-4-5-15,0 0 16,0 31-16,-9 0 15,0 0-15,-9 18 0,5 4 16,-5 9-16,5-1 16,8-3-16,5-5 15,9 0-15</inkml:trace>
  <inkml:trace contextRef="#ctx0" brushRef="#br0" timeOffset="4168.393">12974 4974 0,'4'44'16,"-17"-13"-16,4-22 16,5 9-16,4 4 15,-5-5-15,1 10 0,-5 30 16,0 0-16,5 1 15,4 12-15,-18 5 16,5 5-16,9 3 0,4-8 16,4 9-16,5-9 15,0-4-15,8-5 16,14-9-16,9-4 0,-14-9 16,14 0-16,-5-13 15,5-9-15,-5-9 0,5-4 16,-5-9-16,5-9 15,0-4-15,-5-9 16,0-9-16,1 0 0,-5-17 16,-5 4-16,-8 4 15,-5-8-15,-13-1 16,0 1-16,-13 8 16,-1-4-16,-3 4 0,-5 9 15,-5 5-15,-4 4 16,9 8-16,-4 10 15,-5 4-15,9 9 0,-18 9 16,9 12-16,5 6 16,-1 17-16,10 4 15,-5 5-15,13-5 0,4-4 16,14-5-16,-4-12 16,-1-1-16,-4-35 0</inkml:trace>
  <inkml:trace contextRef="#ctx0" brushRef="#br0" timeOffset="4757.022">13653 5217 0,'5'17'0,"-5"-17"16,0 0-16,0 0 0,-5 18 16,-4-5-16,5 0 15,-5 14-15,9-1 16,-4 1-16,-5 30 16,-4 0-16,4 5 0,-4 9 15,13-5-15,4-9 16,1 9-16,8-13 0,9 0 15,9-9-15,4 0 16,5 1-16,-9-10 16,13 0-16,0-13 0,-4 9 15,-1-5-15,-3-17 16,3 0-16,1-13 16,-5-5-16,1-9 0,-1-8 15,-13-10-15,0-3 16,0-10-16,-9 1 15,-4-5-15,-4-4 0,-10-5 16,-4-4-16,-4 4 16,-9 5-16,-4-10 15,-5 6-15,-13 3 0,8 1 16,-3 13-16,-1-5 16,-9 10-16,10 8 15,-1 0-15,-4 9 0,17 4 16,-8 10-16,0 3 15,4 14-15,9 0 16,0 0-16,4 8 0,0 5 16,18-22-16,0 0 15,0 0-15</inkml:trace>
  <inkml:trace contextRef="#ctx0" brushRef="#br0" timeOffset="6824.728">14196 4710 0,'-4'8'0,"4"-8"16,0 0-16,0 0 15,0 0-15,4 0 16,9 5-16,5-5 0,-18 0 16,13 0-16,0-5 15,5 5-15,17 5 16,5-5-16,4-5 15,0 5-15,5-4 0,8 0 16,-4-1-16,0 1 16,0-1-16,4 5 15,-4 0-15,0 0 0,-9 5 16,0 4-16,1-5 16,-6 5-16,-3 0 0,-6-5 15,-3 5-15,-5-5 16,-4 5-16,-5-9 15,-13 0-15,0 0 0,22 18 16,-13-1-16,4 10 16,0-5-16,-4 4 15,-5 10-15,5-1 16,-4 9-16,-10 0 0,5 0 16,-4 5-16,-1 12 15,-3 1-15,3 0 16,1 0-16,-1 4 0,10-4 15,-5-1-15,0 1 16,4-9-16,1-5 16,3 1-16,-8-9 0,5-10 15,-5-3-15,4-1 16,5-4-16,-9-22 0,9 14 16,0-6-16,0-3 15,-9-5-15,0 0 16,0 0-16,0 0 0</inkml:trace>
  <inkml:trace contextRef="#ctx0" brushRef="#br0" timeOffset="7426.351">16018 5040 0,'-9'-4'0,"5"4"16,-5 4-16,9-4 15,-13 0-15,0 0 0,4 5 16,-5 4-16,-12-1 16,0 10-16,3 4 15,1 9-15,5 9 0,-10 4 16,10 4-16,3 1 15,6-1-15,8 14 16,4 0-16,0-5 0,5 9 16,13-4-16,5-5 15,4 5-15,0-9 16,21 0-16,-7-14 0,8 6 16,8-10-16,-3-17 15,-1-5-15,5-9 16,0-4-16,-5-17 0,0-10 15,-4-8-15,-4-14 16,4-4-16,-9-8 16,-9-14-16,-4 0 0,-9 0 15,-13-13-15,-5-1 16,-13 6-16,-8 3 16,-14-4-16,-4 14 0,-9 4 15,-9 4-15,0 13 16,0 5-16,-5 9 15,1 9-15,-9 8 0,0 14 16,-5 12-16,5 14 16,-9 5-16,0 8 15,4 18-15,-8 9 0,8 0 16,9 8-16,10-4 16,3-8-16,14-10 15,8-8-15</inkml:trace>
  <inkml:trace contextRef="#ctx0" brushRef="#br0" timeOffset="19032.081">2906 10566 0,'-9'17'16,"18"-12"-16,0-5 0,0 0 15,-1-9-15,6 0 16,3 0-16,5 5 16,5-5-16,8 5 0,0-1 15,10 1-15,3 8 16,5 5-16,13 0 15,9 0-15,5 8 0,3-3 16,10-1-16,4 0 16,-4 0-16,8-4 15,5 0-15,-9 0 0,9 0 16,-9-5-16,-9 0 16,18 1-16,-17-1 15,-1 5-15,-13-5 0,4 5 16,-8-9-16,-9 5 15,-9-1-15,-18 0 16,0 1-16,-4-5 0,-5 0 16,-26 0-16,9 4 15,-9-8-15,0 4 16,0 0-16,0 0 0,0 0 16</inkml:trace>
  <inkml:trace contextRef="#ctx0" brushRef="#br0" timeOffset="19701.662">6290 10548 0,'0'75'16,"0"-66"-16,0-9 0,0 0 16,0 0-16,0 0 15,0 13-15,0-13 16,0 0-16,0-4 0,13-5 16,5 9-16,-1 0 15,5 9-15,5-14 0,13 5 16,13-9-16,0 14 15,8 4-15,-8-1 16,18 1-16,4 0 0,4-9 16,14 9-16,-5 0 15,9 0-15,-9-5 16,23-4-16,-19 9 16,1-5-16,9 9 0,-1-4 15,-13 4-15,0-4 16,1 9-16,-14-5 0,-9-8 15,0-1-15,-17 0 16,-10 1-16,-3-5 16,-10 4-16,-26-4 15,18 0-15,-14-4 0,5-5 16,-22 0-16,-5 0 16,0-8-16,5 8 0,13 9 15,0 0 1,0 0-16,0 0 0,0 0 15</inkml:trace>
  <inkml:trace contextRef="#ctx0" brushRef="#br0" timeOffset="20391.231">9418 10852 0,'0'-4'0,"0"8"16,0-17-16,0 13 15,0 0-15,0 0 0,13-9 16,14 5-16,-10-1 16,1 1-16,13-5 15,9 0-15,12-4 16,1 13-16,9-4 0,0 4 16,9 0-16,8 0 15,9 4-15,0 1 0,5-1 16,13-4-16,-9 4 15,0 1-15,9-5 16,-9 0-16,-4 4 0,13 1 16,-5-1-16,-8 5 15,-1-5-15,1 5 16,-14 0-16,1 0 0,-10-5 16,-17 1-16,-4-5 15,-14 4-15,-8-4 16,-27 0-16,0 0 0,0 0 15,17 0-15,1 4 16,-18-4-16,0 0 16,0 9-16,0-9 0,0 0 15,0 0-15,0 0 16</inkml:trace>
  <inkml:trace contextRef="#ctx0" brushRef="#br0" timeOffset="47732.085">12696 9459 0,'4'-27'0,"-8"36"16,4-9-16,0 0 15,0 0-15,0 0 0,0 0 16,0 0-16,0 0 16,0-9-16,0 9 15,0 0-15,0 0 0,0 0 16,0 0-16,0-8 15,0 8-15,9-22 16,-5 4-16,5 9 0,4-17 16,0 8-16,5-8 15,9 3-15,-5 6 16,4 8-16,5 0 0,0-4 16,4 13-16,5-4 15,-5 8-15,5 0 16,0 5-16,-5 4 0,-4 9 15,0 1-15,-9 7 16,-5 1-16,-3 0 16,-14 13-16,-9-9 0,0 1 15,-13-5-15,-5 0 16,1-5-16,-14 9 16,5-8-16,-5-5 0,9-5 15,5 1-15,-5-9 16,9 4-16,0-4 15,22-9-15,0 0 0,-13 4 16,13-4-16,0 0 16,-5 0-16,10 5 15,8-5-15,9 0 0,13 0 16,5 4-16,13 5 16,9 4-16,-5 0 15,-4 9-15,-5 5 0,1 8 16,-9-4-16,-9 4 15,-9 1-15,-5 8 16,-8-5-16,-13 5 0,-5-13 16,-18 5-16,5 3 15,-9-8-15,-4 0 16,-5-9-16,-4 5 0,0-14 16,-4 4-16,-5-8 15,0-4-15,0 3 16,0-8-16,9 0 0,4-13 15,9 4-15,9-4 16,22 13-16,0 0 16</inkml:trace>
  <inkml:trace contextRef="#ctx0" brushRef="#br0" timeOffset="48339.702">13521 9512 0,'22'22'0,"-22"-22"0,0 0 16,0 0-16,0 26 15,0-26-15,-4 27 16,-5 4-16,9-9 0,0 9 16,4-1-16,1 23 15,-1 5-15,9-10 16,9 5-16,5-4 0,8 8 16,0-9-16,5-8 15,0-9-15,13 0 16,-5-5-16,1-4 0,-5-4 15,9-14-15,-13-4 16,4-8-16,-5-6 16,1-8-16,-5-13 0,-8-5 15,-1 1-15,-8-5 16,-5-18-16,-4 9 16,-9-4-16,-4 4 0,-5-5 15,-13 5-15,-5 5 16,5-5-16,-17 13 0,-1 1 15,5 3-15,-1 10 16,-8-1-16,13 5 16,-4 9-16,0 4 0,13 5 15,4 13-15,-13 0 16,9 4-16,-5 9 16,19 9-16,3 4 0,10-9 15,3 19-15,-3-10 16,8 4-16,5-12 15,4-1-15,-22-26 16</inkml:trace>
  <inkml:trace contextRef="#ctx0" brushRef="#br0" timeOffset="48868.371">14650 9313 0,'-8'0'0,"-1"0"15,0-4-15,5 0 16,-5 4-16,0 0 0,0 4 16,-13 5-16,-4 4 15,-1 5-15,-4 8 16,5 9-16,4 9 0,4 1 15,5-1-15,8 4 16,10 9-16,8-8 16,9 4-16,9-5 0,9 5 15,4 0-15,4-9 16,5 0-16,5-8 16,3-14-16,-8-5 0,9-3 15,-5-10-15,1-17 16,-5-5-16,-9-13 15,-4-4-15,-10-5 0,1-4 16,-4-9-16,-14 0 16,-4-4-16,-27 0 15,5-1-15,-9-8 0,-18 13 16,-8-4-16,-5 0 16,-9 13-16,-9-9 15,5 13-15,-9 5 0,-9 17 16,5 0-16,-5 18 15,-4 5-15,4-5 16,18 18-16,4-10 0,14-3 16,12 8-16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E4B4D-D867-492E-97B2-A4C94167F287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3A521-224D-4C95-824A-3CEFF92EB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551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94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2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33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15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77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6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7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60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92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29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89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33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24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54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24/09/2020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257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66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71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50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1, 2 and 3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52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1, 2 and 3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16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40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87BA8-EE05-5B47-AA8E-5C40480EF8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04220-09CD-BB40-9D4B-3D471FD52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6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25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B58596D-144E-6F4B-8342-E9E1FC0F71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3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7" descr="A picture containing table&#10;&#10;Description automatically generated">
            <a:extLst>
              <a:ext uri="{FF2B5EF4-FFF2-40B4-BE49-F238E27FC236}">
                <a16:creationId xmlns:a16="http://schemas.microsoft.com/office/drawing/2014/main" id="{DB37CFC6-37C9-CE49-AB05-C39AD71AAE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4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sign with white text&#10;&#10;Description automatically generated">
            <a:extLst>
              <a:ext uri="{FF2B5EF4-FFF2-40B4-BE49-F238E27FC236}">
                <a16:creationId xmlns:a16="http://schemas.microsoft.com/office/drawing/2014/main" id="{627127CC-F8BF-374D-9CF0-C9021CFC3C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8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634670BB-6BE0-8F4F-A2E1-506C97C353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6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1F9FB75-2361-044D-8BC0-87797F0B3C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8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77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79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10.emf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7941"/>
            <a:ext cx="6401355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0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1029829" y="1434546"/>
            <a:ext cx="1811678" cy="189594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380732" y="1920877"/>
            <a:ext cx="492809" cy="5658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3273611" y="1228171"/>
            <a:ext cx="731205" cy="206199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3673078" y="1228171"/>
            <a:ext cx="731205" cy="20619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4016176" y="1228171"/>
            <a:ext cx="731205" cy="206199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4415643" y="1228171"/>
            <a:ext cx="731205" cy="206199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4847747" y="1228171"/>
            <a:ext cx="731205" cy="206199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806325" y="1920877"/>
            <a:ext cx="492809" cy="56581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401377" y="2356186"/>
            <a:ext cx="492809" cy="56581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826970" y="2356186"/>
            <a:ext cx="492809" cy="56581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419921" y="2809016"/>
            <a:ext cx="492809" cy="56581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845514" y="2809016"/>
            <a:ext cx="492809" cy="56581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419921" y="3330488"/>
            <a:ext cx="492809" cy="56581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845514" y="3330488"/>
            <a:ext cx="492809" cy="56581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89606" y="669991"/>
            <a:ext cx="6853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What number has been made?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676734" y="4969069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122761" y="4969069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12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788200" y="4969069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8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3281687" y="3045323"/>
            <a:ext cx="731205" cy="20619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3681154" y="3045323"/>
            <a:ext cx="731205" cy="20619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4024252" y="3045323"/>
            <a:ext cx="731205" cy="206199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4423719" y="3045323"/>
            <a:ext cx="731205" cy="206199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4855823" y="3045323"/>
            <a:ext cx="731205" cy="20619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5338854" y="1232821"/>
            <a:ext cx="731205" cy="206199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5346930" y="3049973"/>
            <a:ext cx="731205" cy="206199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1274314" y="3128351"/>
            <a:ext cx="1811678" cy="189594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676734" y="4958321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74725" y="4969068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2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333939" y="1254297"/>
            <a:ext cx="2065243" cy="379612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408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51" grpId="0"/>
      <p:bldP spid="51" grpId="1"/>
      <p:bldP spid="52" grpId="0"/>
      <p:bldP spid="35" grpId="0"/>
      <p:bldP spid="36" grpId="0"/>
      <p:bldP spid="2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766" y="1619794"/>
            <a:ext cx="72106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16.9.20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LO: Numbers to 1000 </a:t>
            </a:r>
          </a:p>
        </p:txBody>
      </p:sp>
    </p:spTree>
    <p:extLst>
      <p:ext uri="{BB962C8B-B14F-4D97-AF65-F5344CB8AC3E}">
        <p14:creationId xmlns:p14="http://schemas.microsoft.com/office/powerpoint/2010/main" val="311283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22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3299" y="334776"/>
                <a:ext cx="6099637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</a:rPr>
                  <a:t>1) 10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</a:rPr>
                  <a:t> </a:t>
                </a:r>
              </a:p>
              <a:p>
                <a:endParaRPr lang="en-GB" sz="3200" dirty="0">
                  <a:latin typeface="Calibri" panose="020F0502020204030204" pitchFamily="34" charset="0"/>
                </a:endParaRPr>
              </a:p>
              <a:p>
                <a:endParaRPr lang="en-GB" sz="3200" dirty="0">
                  <a:latin typeface="Calibri" panose="020F0502020204030204" pitchFamily="34" charset="0"/>
                </a:endParaRPr>
              </a:p>
              <a:p>
                <a:r>
                  <a:rPr lang="en-GB" sz="3200" dirty="0">
                    <a:latin typeface="Calibri" panose="020F0502020204030204" pitchFamily="34" charset="0"/>
                  </a:rPr>
                  <a:t>2) 10, 20, 30, 40, ___ , ___ , ___</a:t>
                </a:r>
              </a:p>
              <a:p>
                <a:endParaRPr lang="en-GB" sz="3200" dirty="0">
                  <a:latin typeface="Calibri" panose="020F0502020204030204" pitchFamily="34" charset="0"/>
                </a:endParaRPr>
              </a:p>
              <a:p>
                <a:endParaRPr lang="en-GB" sz="3200" dirty="0">
                  <a:latin typeface="Calibri" panose="020F0502020204030204" pitchFamily="34" charset="0"/>
                </a:endParaRPr>
              </a:p>
              <a:p>
                <a:r>
                  <a:rPr lang="en-GB" sz="3200" dirty="0">
                    <a:latin typeface="Calibri" panose="020F0502020204030204" pitchFamily="34" charset="0"/>
                  </a:rPr>
                  <a:t>3) 100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</a:rPr>
                  <a:t> 100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</a:rPr>
                  <a:t> 100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3200" dirty="0">
                  <a:latin typeface="Calibri" panose="020F0502020204030204" pitchFamily="34" charset="0"/>
                </a:endParaRPr>
              </a:p>
              <a:p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99" y="334776"/>
                <a:ext cx="6099637" cy="4031873"/>
              </a:xfrm>
              <a:prstGeom prst="rect">
                <a:avLst/>
              </a:prstGeom>
              <a:blipFill>
                <a:blip r:embed="rId3"/>
                <a:stretch>
                  <a:fillRect l="-2498" t="-18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042920" y="390600"/>
              <a:ext cx="4990680" cy="3527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3560" y="381240"/>
                <a:ext cx="5009400" cy="35463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9726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9542" y="334776"/>
                <a:ext cx="5844087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</a:rPr>
                  <a:t>1) 10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</a:rPr>
                  <a:t> </a:t>
                </a:r>
              </a:p>
              <a:p>
                <a:endParaRPr lang="en-GB" sz="3200" dirty="0">
                  <a:latin typeface="Calibri" panose="020F0502020204030204" pitchFamily="34" charset="0"/>
                </a:endParaRPr>
              </a:p>
              <a:p>
                <a:endParaRPr lang="en-GB" sz="3200" dirty="0">
                  <a:latin typeface="Calibri" panose="020F0502020204030204" pitchFamily="34" charset="0"/>
                </a:endParaRPr>
              </a:p>
              <a:p>
                <a:r>
                  <a:rPr lang="en-GB" sz="3200" dirty="0">
                    <a:latin typeface="Calibri" panose="020F0502020204030204" pitchFamily="34" charset="0"/>
                  </a:rPr>
                  <a:t>2) 10, 20, 30, 40, ___ , ___ , ___</a:t>
                </a:r>
              </a:p>
              <a:p>
                <a:endParaRPr lang="en-GB" sz="3200" dirty="0">
                  <a:latin typeface="Calibri" panose="020F0502020204030204" pitchFamily="34" charset="0"/>
                </a:endParaRPr>
              </a:p>
              <a:p>
                <a:endParaRPr lang="en-GB" sz="3200" dirty="0">
                  <a:latin typeface="Calibri" panose="020F0502020204030204" pitchFamily="34" charset="0"/>
                </a:endParaRPr>
              </a:p>
              <a:p>
                <a:r>
                  <a:rPr lang="en-GB" sz="3200" dirty="0">
                    <a:latin typeface="Calibri" panose="020F0502020204030204" pitchFamily="34" charset="0"/>
                  </a:rPr>
                  <a:t>3) 100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</a:rPr>
                  <a:t> 100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</a:rPr>
                  <a:t> 100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3200" dirty="0">
                  <a:latin typeface="Calibri" panose="020F0502020204030204" pitchFamily="34" charset="0"/>
                </a:endParaRPr>
              </a:p>
              <a:p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42" y="334776"/>
                <a:ext cx="5844087" cy="4031873"/>
              </a:xfrm>
              <a:prstGeom prst="rect">
                <a:avLst/>
              </a:prstGeom>
              <a:blipFill>
                <a:blip r:embed="rId3"/>
                <a:stretch>
                  <a:fillRect l="-2607" t="-18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797352" y="365408"/>
            <a:ext cx="799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alibri" panose="020F0502020204030204" pitchFamily="34" charset="0"/>
              </a:rPr>
              <a:t>40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28881" y="1796569"/>
            <a:ext cx="799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alibri" panose="020F0502020204030204" pitchFamily="34" charset="0"/>
              </a:rPr>
              <a:t>50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18642" y="1796569"/>
            <a:ext cx="799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alibri" panose="020F0502020204030204" pitchFamily="34" charset="0"/>
              </a:rPr>
              <a:t>60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2351" y="1796569"/>
            <a:ext cx="799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alibri" panose="020F0502020204030204" pitchFamily="34" charset="0"/>
              </a:rPr>
              <a:t>70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86345" y="3268674"/>
            <a:ext cx="1166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alibri" panose="020F0502020204030204" pitchFamily="34" charset="0"/>
              </a:rPr>
              <a:t>300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712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766" y="1619794"/>
            <a:ext cx="72106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16.9.20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LO: Numbers to 1000 </a:t>
            </a:r>
          </a:p>
        </p:txBody>
      </p:sp>
    </p:spTree>
    <p:extLst>
      <p:ext uri="{BB962C8B-B14F-4D97-AF65-F5344CB8AC3E}">
        <p14:creationId xmlns:p14="http://schemas.microsoft.com/office/powerpoint/2010/main" val="356736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89" y="1549499"/>
            <a:ext cx="1371719" cy="145707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716" y="2089968"/>
            <a:ext cx="643338" cy="9089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5020" y="2077257"/>
            <a:ext cx="944962" cy="1054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1" y="2089968"/>
            <a:ext cx="944962" cy="10546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5020" y="2998942"/>
            <a:ext cx="944962" cy="10546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1" y="3011653"/>
            <a:ext cx="944962" cy="10546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4940" y="2077257"/>
            <a:ext cx="944962" cy="10546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4940" y="2998942"/>
            <a:ext cx="944962" cy="10546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875" y="1600181"/>
            <a:ext cx="1371719" cy="14570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362" y="2960596"/>
            <a:ext cx="1371719" cy="14570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251" y="2082356"/>
            <a:ext cx="643338" cy="9089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716" y="2677469"/>
            <a:ext cx="643338" cy="9089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37" y="2642367"/>
            <a:ext cx="643338" cy="90897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23216" y="771286"/>
            <a:ext cx="6853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How many sweets are there altogether?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249308" y="2069183"/>
            <a:ext cx="1823538" cy="155671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3378894" y="1899111"/>
            <a:ext cx="2531007" cy="215452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827729" y="1557588"/>
            <a:ext cx="2264812" cy="286007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645919" y="4553993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91946" y="4553993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57385" y="4553993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12058" y="5469476"/>
            <a:ext cx="6853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There are 364 sweets.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120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3" grpId="0" animBg="1"/>
      <p:bldP spid="6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89" y="1549499"/>
            <a:ext cx="1371719" cy="145707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548" y="3013159"/>
            <a:ext cx="643338" cy="9089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148" y="1420228"/>
            <a:ext cx="1371719" cy="14570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164" y="2776490"/>
            <a:ext cx="1371719" cy="14570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23216" y="771286"/>
            <a:ext cx="6853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How many sweets are there altogether?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5919" y="4553993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91946" y="4553993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57385" y="4553993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12058" y="5469476"/>
            <a:ext cx="6853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There are 605 sweets.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357" y="1497957"/>
            <a:ext cx="1371719" cy="145707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312" y="2776983"/>
            <a:ext cx="1371719" cy="145707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131" y="2776983"/>
            <a:ext cx="1371719" cy="145707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85" y="1444995"/>
            <a:ext cx="643338" cy="90897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923" y="1772005"/>
            <a:ext cx="643338" cy="90897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626" y="1533033"/>
            <a:ext cx="643338" cy="90897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964" y="1860043"/>
            <a:ext cx="643338" cy="9089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909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17049 0.01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4" y="9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-0.18959 0.0106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9" y="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-0.27812 0.018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6" y="92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43056 0.02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28" y="108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-0.33785 0.0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92" y="125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0.60625 -0.1416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12" y="-70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38628 0.153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6" y="76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96296E-6 L 0.42813 0.132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65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0.17031 -0.0131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7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697394" y="1394412"/>
            <a:ext cx="1811678" cy="189594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380732" y="1920877"/>
            <a:ext cx="492809" cy="5658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3664827" y="1992722"/>
            <a:ext cx="731205" cy="206199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1741013" y="3090300"/>
            <a:ext cx="1811678" cy="189594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4064294" y="1992722"/>
            <a:ext cx="731205" cy="20619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4407392" y="1992722"/>
            <a:ext cx="731205" cy="206199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4806859" y="1992722"/>
            <a:ext cx="731205" cy="206199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5238963" y="1992722"/>
            <a:ext cx="731205" cy="206199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806325" y="1920877"/>
            <a:ext cx="492809" cy="56581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401377" y="2356186"/>
            <a:ext cx="492809" cy="56581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826970" y="2356186"/>
            <a:ext cx="492809" cy="56581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419921" y="2809016"/>
            <a:ext cx="492809" cy="56581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845514" y="2809016"/>
            <a:ext cx="492809" cy="56581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419921" y="3330488"/>
            <a:ext cx="492809" cy="56581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845514" y="3330488"/>
            <a:ext cx="492809" cy="56581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923216" y="771286"/>
            <a:ext cx="6853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What number has been made?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676734" y="4969069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122761" y="4969069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788200" y="4969069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320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697394" y="1394412"/>
            <a:ext cx="1811678" cy="189594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805305" y="3488901"/>
            <a:ext cx="492809" cy="5658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2240746" y="2486696"/>
            <a:ext cx="731205" cy="206199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3567505" y="1434546"/>
            <a:ext cx="1811678" cy="189594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2825926" y="1455697"/>
            <a:ext cx="731205" cy="20619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5569746" y="1325187"/>
            <a:ext cx="731205" cy="206199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5097421" y="2486696"/>
            <a:ext cx="731205" cy="206199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1501462" y="3262092"/>
            <a:ext cx="492809" cy="56581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3526553" y="3444071"/>
            <a:ext cx="492809" cy="56581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391815" y="3583959"/>
            <a:ext cx="492809" cy="56581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3803605" y="4050130"/>
            <a:ext cx="492809" cy="56581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326828" y="1510057"/>
            <a:ext cx="492809" cy="56581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308850" y="1920877"/>
            <a:ext cx="492809" cy="56581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923216" y="771286"/>
            <a:ext cx="6853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What number has been made?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677873" y="5168664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033708" y="5168664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447369" y="5168664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7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6095336" y="2524832"/>
            <a:ext cx="1811678" cy="18959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322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30642 0.27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30" y="139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40591 -0.05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95" y="-25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20417 -0.1652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-724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55112E-17 L 0.21736 -0.0113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68" y="-57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-0.16423 0.30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2" y="15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-0.03664 0.126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" y="631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L 0.65313 -0.294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56" y="-1474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52604 -0.1916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2" y="-958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35556 -0.2180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78" y="-1090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0.21007 -0.1675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3" y="-838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6296E-6 L 0.32431 -0.2240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15" y="-112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6 L -0.11632 0.1585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16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7|0.7|0.6|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|1.5|8.3|1|9.9|1.5|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10.9|9.3|7.5|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|4|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7.4|1.6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|1.5|2|25.3|8.3|7.6|2.8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www.w3.org/XML/1998/namespace"/>
    <ds:schemaRef ds:uri="522d4c35-b548-4432-90ae-af4376e1c4b4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2661</TotalTime>
  <Words>142</Words>
  <Application>Microsoft Office PowerPoint</Application>
  <PresentationFormat>On-screen Show (4:3)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Custom Design</vt:lpstr>
      <vt:lpstr>1_Custom Design</vt:lpstr>
      <vt:lpstr>2_Custom Design</vt:lpstr>
      <vt:lpstr>3_Custom Design</vt:lpstr>
      <vt:lpstr>1_Title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Ben Dawes</cp:lastModifiedBy>
  <cp:revision>186</cp:revision>
  <dcterms:created xsi:type="dcterms:W3CDTF">2019-07-05T11:02:13Z</dcterms:created>
  <dcterms:modified xsi:type="dcterms:W3CDTF">2020-09-24T15:43:02Z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