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1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3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0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30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10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9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6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2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38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C858-1060-469E-A1E2-89C4EB96077A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F313-5DB9-4152-860A-803309AF4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7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txBody>
          <a:bodyPr/>
          <a:lstStyle/>
          <a:p>
            <a:r>
              <a:rPr lang="en-GB" dirty="0" smtClean="0"/>
              <a:t>Take one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94" y="6165304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‘The Parade’ by Pablo Picasso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2060848"/>
            <a:ext cx="27847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3RT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965927">
            <a:off x="3891035" y="4407178"/>
            <a:ext cx="1091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804359">
            <a:off x="5941009" y="1453097"/>
            <a:ext cx="242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Literacy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493149">
            <a:off x="219946" y="1453098"/>
            <a:ext cx="3115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Numeracy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268057">
            <a:off x="6103139" y="3571975"/>
            <a:ext cx="224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001362">
            <a:off x="1087871" y="3956552"/>
            <a:ext cx="189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Music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9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txBody>
          <a:bodyPr/>
          <a:lstStyle/>
          <a:p>
            <a:r>
              <a:rPr lang="en-GB" dirty="0" smtClean="0"/>
              <a:t>Take one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94" y="6165304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‘The Parade’ by Pablo Picasso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433" y="-444968"/>
            <a:ext cx="3468282" cy="22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55679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decided to focus on pattern and tessellation during numeracy as we identified some in the picture.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12668" y="3197294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looked at patterns and where they could be </a:t>
            </a:r>
            <a:r>
              <a:rPr lang="en-GB" sz="2800" dirty="0" smtClean="0"/>
              <a:t>found. </a:t>
            </a:r>
            <a:r>
              <a:rPr lang="en-GB" sz="2800" dirty="0"/>
              <a:t>W</a:t>
            </a:r>
            <a:r>
              <a:rPr lang="en-GB" sz="2800" smtClean="0"/>
              <a:t>e </a:t>
            </a:r>
            <a:r>
              <a:rPr lang="en-GB" sz="2800" dirty="0" smtClean="0"/>
              <a:t>found many in our classroom.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895168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</a:t>
            </a:r>
            <a:r>
              <a:rPr lang="en-GB" sz="2800" dirty="0" smtClean="0"/>
              <a:t>really enjoyed making tessellations.  A tessellation is when shapes fit together leaving no gaps.</a:t>
            </a:r>
            <a:endParaRPr lang="en-GB" sz="2800" dirty="0"/>
          </a:p>
        </p:txBody>
      </p:sp>
      <p:pic>
        <p:nvPicPr>
          <p:cNvPr id="10" name="Picture 9" descr="T:\YEAR 3\3RT\Photos\DSCF13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592288" cy="122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:\YEAR 3\3RT\Picasso photos\DSCF14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8" y="2663831"/>
            <a:ext cx="1696878" cy="108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T:\YEAR 3\3RT\Picasso photos\DSCF14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1"/>
            <a:ext cx="1691680" cy="110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:\YEAR 3\3RT\Photos\DSCF138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5929"/>
            <a:ext cx="2592288" cy="1009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1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txBody>
          <a:bodyPr/>
          <a:lstStyle/>
          <a:p>
            <a:r>
              <a:rPr lang="en-GB" dirty="0" smtClean="0"/>
              <a:t>Take one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94" y="6165304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‘The Parade’ by Pablo Picasso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 rot="804359">
            <a:off x="6646622" y="294250"/>
            <a:ext cx="242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Literacy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thought about who the characters might be and what they might do.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844824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chose some of the characters to include in our stories.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31439" y="3933056"/>
            <a:ext cx="5240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Some of the characters we thought of were:  A fairy, Pegasus, Joker, King, Queen, Goblin king and many more.</a:t>
            </a:r>
            <a:endParaRPr lang="en-GB" sz="2800" dirty="0"/>
          </a:p>
        </p:txBody>
      </p:sp>
      <p:pic>
        <p:nvPicPr>
          <p:cNvPr id="11" name="Picture 10" descr="T:\YEAR 3\3RT\Picasso photos\DSCF14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23" y="2823607"/>
            <a:ext cx="1882953" cy="221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T:\YEAR 3\3RT\Picasso photos\DSCF14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5928"/>
            <a:ext cx="1152128" cy="230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:\YEAR 3\3RT\Picasso photos\DSCF14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" y="3933056"/>
            <a:ext cx="1146302" cy="18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:\YEAR 3\3RT\Photos\DSCF138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160240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9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txBody>
          <a:bodyPr/>
          <a:lstStyle/>
          <a:p>
            <a:r>
              <a:rPr lang="en-GB" dirty="0" smtClean="0"/>
              <a:t>Take one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94" y="6165304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‘The Parade’ by Pablo Picasso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268057">
            <a:off x="6808751" y="373538"/>
            <a:ext cx="224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670407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did some research about Picasso.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4362719"/>
            <a:ext cx="2926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Did you know he was born in 1881?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429000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His first word was pencil!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64866" y="2039739"/>
            <a:ext cx="2505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 was born in Spain but spent most of his life in France.</a:t>
            </a:r>
            <a:endParaRPr lang="en-GB" sz="2800" dirty="0"/>
          </a:p>
        </p:txBody>
      </p:sp>
      <p:pic>
        <p:nvPicPr>
          <p:cNvPr id="10" name="Picture 9" descr="T:\YEAR 3\3RT\Picasso photos\DSCF14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348880"/>
            <a:ext cx="2149971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:\YEAR 3\3RT\Picasso photos\DSCF14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5" y="4383107"/>
            <a:ext cx="3067819" cy="150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rtromans.HPS\AppData\Local\Microsoft\Windows\Temporary Internet Files\Content.Word\DSCF14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429000"/>
            <a:ext cx="2051719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rtromans.HPS\AppData\Local\Microsoft\Windows\Temporary Internet Files\Content.Word\DSCF147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5" y="260648"/>
            <a:ext cx="2203724" cy="1409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0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txBody>
          <a:bodyPr/>
          <a:lstStyle/>
          <a:p>
            <a:r>
              <a:rPr lang="en-GB" dirty="0" smtClean="0"/>
              <a:t>Take one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94" y="6165304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‘The Parade’ by Pablo Picasso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0669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29523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worked in groups to enlarge the picture. We each had one section of the picture to focus on.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88732" y="2031231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had to think carefully about the scale of our drawings.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11660" y="4068831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</a:t>
            </a:r>
            <a:r>
              <a:rPr lang="en-GB" sz="2800" dirty="0" smtClean="0"/>
              <a:t>then chose different techniques to complete our picture. E.g. Pencil, paint, pastels or collage.</a:t>
            </a:r>
            <a:endParaRPr lang="en-GB" sz="2800" dirty="0"/>
          </a:p>
        </p:txBody>
      </p:sp>
      <p:pic>
        <p:nvPicPr>
          <p:cNvPr id="9" name="Picture 8" descr="T:\YEAR 3\3RT\Picasso photos\DSCF14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41" y="942181"/>
            <a:ext cx="2133943" cy="14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:\YEAR 3\3RT\Picasso photos\DSCF14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31674"/>
            <a:ext cx="2133943" cy="135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T:\YEAR 3\3RT\Picasso photos\DSCF14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847113"/>
            <a:ext cx="2781413" cy="112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:\YEAR 3\3RT\Picasso photos\DSCF144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33287"/>
            <a:ext cx="1511660" cy="178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txBody>
          <a:bodyPr/>
          <a:lstStyle/>
          <a:p>
            <a:r>
              <a:rPr lang="en-GB" dirty="0" smtClean="0"/>
              <a:t>Take one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94" y="6165304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‘The Parade’ by Pablo Picasso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5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1985" y="4184628"/>
            <a:ext cx="65600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children’s folder of work will be coming home very soon!</a:t>
            </a:r>
            <a:endParaRPr lang="en-GB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9795" y="1556792"/>
            <a:ext cx="65485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I’m sure you’ll agree we worked really hard during our first week back!</a:t>
            </a:r>
            <a:endParaRPr lang="en-GB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6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288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Take one Picture</vt:lpstr>
      <vt:lpstr>Take one Picture</vt:lpstr>
      <vt:lpstr>Take one Picture</vt:lpstr>
      <vt:lpstr>Take one Picture</vt:lpstr>
      <vt:lpstr>Take one Picture</vt:lpstr>
      <vt:lpstr>Take one Picture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one Picture</dc:title>
  <dc:creator>Handsworth01</dc:creator>
  <cp:lastModifiedBy>Handsworth01</cp:lastModifiedBy>
  <cp:revision>19</cp:revision>
  <dcterms:created xsi:type="dcterms:W3CDTF">2013-09-19T09:37:56Z</dcterms:created>
  <dcterms:modified xsi:type="dcterms:W3CDTF">2013-09-19T16:20:46Z</dcterms:modified>
</cp:coreProperties>
</file>