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A351-4C36-4BB1-B5BF-60672BEF172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0636-342A-4D75-8C9F-41EA2592674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A351-4C36-4BB1-B5BF-60672BEF172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0636-342A-4D75-8C9F-41EA259267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A351-4C36-4BB1-B5BF-60672BEF172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0636-342A-4D75-8C9F-41EA259267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A351-4C36-4BB1-B5BF-60672BEF172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0636-342A-4D75-8C9F-41EA259267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A351-4C36-4BB1-B5BF-60672BEF172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0636-342A-4D75-8C9F-41EA2592674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A351-4C36-4BB1-B5BF-60672BEF172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0636-342A-4D75-8C9F-41EA259267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A351-4C36-4BB1-B5BF-60672BEF172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0636-342A-4D75-8C9F-41EA259267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A351-4C36-4BB1-B5BF-60672BEF172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0636-342A-4D75-8C9F-41EA259267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A351-4C36-4BB1-B5BF-60672BEF172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0636-342A-4D75-8C9F-41EA259267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A351-4C36-4BB1-B5BF-60672BEF172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0636-342A-4D75-8C9F-41EA259267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A351-4C36-4BB1-B5BF-60672BEF172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240636-342A-4D75-8C9F-41EA2592674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91A351-4C36-4BB1-B5BF-60672BEF172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240636-342A-4D75-8C9F-41EA25926744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teraid.org/where-we-work/page/timor-lest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Timor-Leste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By </a:t>
            </a:r>
            <a:r>
              <a:rPr lang="en-GB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ammy and </a:t>
            </a:r>
            <a:r>
              <a:rPr lang="en-GB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mma</a:t>
            </a: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66937"/>
            <a:ext cx="371475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861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Poor conditions.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/>
          </a:bodyPr>
          <a:lstStyle/>
          <a:p>
            <a:r>
              <a:rPr lang="en-GB" dirty="0" smtClean="0"/>
              <a:t>Nearly a third of the population have no choice but to collect dirty water from unsafe sources.</a:t>
            </a:r>
          </a:p>
          <a:p>
            <a:r>
              <a:rPr lang="en-GB" dirty="0" smtClean="0"/>
              <a:t> This has serious health impacts on 12% of children die before the age of five! </a:t>
            </a:r>
          </a:p>
          <a:p>
            <a:r>
              <a:rPr lang="en-GB" dirty="0" smtClean="0"/>
              <a:t>610,000 people don't have access to good enough sanitation in Timor-Leste, nearly two thirds of the population. </a:t>
            </a:r>
          </a:p>
          <a:p>
            <a:r>
              <a:rPr lang="en-GB" dirty="0" smtClean="0"/>
              <a:t>Over 160 children die every year from diarrhoea caused by unsafe water and poor sanitation in Timor-Leste.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56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 with </a:t>
            </a:r>
            <a:r>
              <a:rPr lang="en-GB" dirty="0" err="1" smtClean="0"/>
              <a:t>indonesia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Timor-Leste gained independence in 2002 following a 25 year war with neighbouring Indonesia. </a:t>
            </a:r>
          </a:p>
          <a:p>
            <a:r>
              <a:rPr lang="en-GB" dirty="0" smtClean="0"/>
              <a:t>While there has been development and growth since, three in ten people still lack safe water and over half the population has nowhere to go to the toilet.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22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Toilets &amp; illness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lack of safe water and basic toilets means diarrhoeal illnesses are common and more than one child in ten dies before age five. </a:t>
            </a:r>
          </a:p>
          <a:p>
            <a:r>
              <a:rPr lang="en-GB" dirty="0" smtClean="0"/>
              <a:t>There are impacts on development too, with people unable to step out of poverty.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05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 aid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9"/>
            <a:ext cx="8229600" cy="3024336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Water aid </a:t>
            </a:r>
            <a:r>
              <a:rPr lang="en-GB" dirty="0" smtClean="0"/>
              <a:t>has saved</a:t>
            </a:r>
          </a:p>
          <a:p>
            <a:r>
              <a:rPr lang="en-GB" dirty="0" smtClean="0"/>
              <a:t>2,495 people with safe water</a:t>
            </a:r>
          </a:p>
          <a:p>
            <a:r>
              <a:rPr lang="en-GB" dirty="0" smtClean="0"/>
              <a:t>2,495 people with improved sanitation.</a:t>
            </a:r>
          </a:p>
          <a:p>
            <a:r>
              <a:rPr lang="en-GB" dirty="0" smtClean="0"/>
              <a:t>Which is a amazing amount but there is still a lot too do.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8635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can do!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Raise money for water aid or even make your own charity to help.</a:t>
            </a:r>
          </a:p>
          <a:p>
            <a:r>
              <a:rPr lang="en-GB" dirty="0" smtClean="0"/>
              <a:t>You could have a fun day to raise money.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18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 </a:t>
            </a:r>
            <a:r>
              <a:rPr lang="en-GB" smtClean="0"/>
              <a:t>for watching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For more information go to</a:t>
            </a:r>
          </a:p>
          <a:p>
            <a:r>
              <a:rPr lang="en-GB" dirty="0" smtClean="0"/>
              <a:t> wateraid.org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57" y="3789040"/>
            <a:ext cx="4634458" cy="2764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269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244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Timor-Leste</vt:lpstr>
      <vt:lpstr>Poor conditions.</vt:lpstr>
      <vt:lpstr>War with indonesia.</vt:lpstr>
      <vt:lpstr>Toilets &amp; illness</vt:lpstr>
      <vt:lpstr>Water aid</vt:lpstr>
      <vt:lpstr>What we can do!</vt:lpstr>
      <vt:lpstr>Thank you for watching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Timor-leste</dc:title>
  <dc:creator>Handsworth01</dc:creator>
  <cp:lastModifiedBy>Handsworth01</cp:lastModifiedBy>
  <cp:revision>5</cp:revision>
  <dcterms:created xsi:type="dcterms:W3CDTF">2014-03-28T10:20:07Z</dcterms:created>
  <dcterms:modified xsi:type="dcterms:W3CDTF">2014-04-25T09:14:37Z</dcterms:modified>
</cp:coreProperties>
</file>