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4" t="16129" r="4982" b="31482"/>
          <a:stretch/>
        </p:blipFill>
        <p:spPr>
          <a:xfrm>
            <a:off x="265582" y="3772616"/>
            <a:ext cx="1468017" cy="1179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93610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636912"/>
            <a:ext cx="8712968" cy="4124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/>
              <a:t>Gym 3:</a:t>
            </a:r>
            <a:r>
              <a:rPr lang="en-GB" sz="2600" b="1" dirty="0" smtClean="0"/>
              <a:t> </a:t>
            </a:r>
            <a:r>
              <a:rPr lang="en-GB" sz="2600" dirty="0" smtClean="0"/>
              <a:t>Balances </a:t>
            </a:r>
          </a:p>
          <a:p>
            <a:r>
              <a:rPr lang="en-GB" sz="2200" dirty="0" smtClean="0"/>
              <a:t>Try each balance below holding them for 3 seconds each. Now try again, can you hold them for 5 seconds this time?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300" dirty="0"/>
          </a:p>
          <a:p>
            <a:r>
              <a:rPr lang="en-GB" sz="2300" dirty="0" smtClean="0"/>
              <a:t>Can you think of any other balances?</a:t>
            </a:r>
          </a:p>
          <a:p>
            <a:pPr algn="ctr"/>
            <a:r>
              <a:rPr lang="en-GB" sz="2600" b="1" dirty="0" smtClean="0">
                <a:solidFill>
                  <a:srgbClr val="FF0000"/>
                </a:solidFill>
              </a:rPr>
              <a:t>GOOD LUCK! 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533612" y="5960453"/>
            <a:ext cx="244827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Can you challenge a family member? </a:t>
            </a:r>
            <a:endParaRPr lang="en-GB" sz="22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045" y="5993709"/>
            <a:ext cx="767409" cy="7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72615"/>
            <a:ext cx="1805194" cy="13538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2" b="-1"/>
          <a:stretch/>
        </p:blipFill>
        <p:spPr>
          <a:xfrm>
            <a:off x="1489936" y="4604397"/>
            <a:ext cx="1854271" cy="13560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2" t="7911" r="19338" b="10029"/>
          <a:stretch/>
        </p:blipFill>
        <p:spPr>
          <a:xfrm>
            <a:off x="5221328" y="3585198"/>
            <a:ext cx="1458696" cy="12717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1" t="10306" r="13070" b="18551"/>
          <a:stretch/>
        </p:blipFill>
        <p:spPr>
          <a:xfrm>
            <a:off x="5921895" y="4488503"/>
            <a:ext cx="1416911" cy="121080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89935" y="3772616"/>
            <a:ext cx="185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Frog Balance</a:t>
            </a:r>
          </a:p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Arabesque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489935" y="3933056"/>
            <a:ext cx="2697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09697" y="4221088"/>
            <a:ext cx="2251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21768" y="5580432"/>
            <a:ext cx="1220155" cy="36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 Balance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266309" y="5763803"/>
            <a:ext cx="3554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80024" y="357475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Shoulder Stand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7" idx="2"/>
          </p:cNvCxnSpPr>
          <p:nvPr/>
        </p:nvCxnSpPr>
        <p:spPr>
          <a:xfrm>
            <a:off x="7292092" y="4221088"/>
            <a:ext cx="448260" cy="340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98508" y="5117472"/>
            <a:ext cx="164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V-Sit (with or without hands)</a:t>
            </a:r>
            <a:endParaRPr lang="en-GB" dirty="0"/>
          </a:p>
        </p:txBody>
      </p:sp>
      <p:cxnSp>
        <p:nvCxnSpPr>
          <p:cNvPr id="1025" name="Straight Arrow Connector 1024"/>
          <p:cNvCxnSpPr/>
          <p:nvPr/>
        </p:nvCxnSpPr>
        <p:spPr>
          <a:xfrm flipV="1">
            <a:off x="5533612" y="4970622"/>
            <a:ext cx="262524" cy="16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8" t="1955" r="28752" b="1412"/>
          <a:stretch/>
        </p:blipFill>
        <p:spPr>
          <a:xfrm>
            <a:off x="7751822" y="3459351"/>
            <a:ext cx="992515" cy="2239953"/>
          </a:xfrm>
          <a:prstGeom prst="rect">
            <a:avLst/>
          </a:prstGeom>
        </p:spPr>
      </p:pic>
      <p:sp>
        <p:nvSpPr>
          <p:cNvPr id="7" name="Cloud 6"/>
          <p:cNvSpPr/>
          <p:nvPr/>
        </p:nvSpPr>
        <p:spPr>
          <a:xfrm>
            <a:off x="43094" y="4952463"/>
            <a:ext cx="1489936" cy="1090197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Can you do an arabesque and the T balance on the other leg?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13</cp:revision>
  <dcterms:created xsi:type="dcterms:W3CDTF">2020-03-24T11:37:26Z</dcterms:created>
  <dcterms:modified xsi:type="dcterms:W3CDTF">2020-04-27T08:04:19Z</dcterms:modified>
</cp:coreProperties>
</file>