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41732"/>
            <a:ext cx="8856984" cy="85116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u="sng" dirty="0" smtClean="0"/>
              <a:t>Primary at home challenges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0"/>
            <a:ext cx="3160390" cy="13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5533612" y="0"/>
            <a:ext cx="361038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734" y="2638626"/>
            <a:ext cx="8794523" cy="40934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GAME 5: </a:t>
            </a:r>
            <a:r>
              <a:rPr lang="en-GB" b="1" dirty="0" smtClean="0"/>
              <a:t>You will need a bat or frying pan and a ball or rolled up socks. For a wicket you will also need a bucket, box or basket.</a:t>
            </a:r>
            <a:endParaRPr lang="en-GB" sz="2000" b="1" dirty="0">
              <a:solidFill>
                <a:srgbClr val="FF0000"/>
              </a:solidFill>
            </a:endParaRPr>
          </a:p>
          <a:p>
            <a:pPr algn="ctr"/>
            <a:r>
              <a:rPr lang="en-GB" sz="2000" b="1" u="sng" dirty="0" smtClean="0">
                <a:solidFill>
                  <a:srgbClr val="FF0000"/>
                </a:solidFill>
              </a:rPr>
              <a:t>CRICKET OVER CHALLENGE</a:t>
            </a:r>
            <a:endParaRPr lang="en-GB" sz="2300" b="1" u="sng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1. Set up a pitch in the space that you have as in the picture.</a:t>
            </a:r>
          </a:p>
          <a:p>
            <a:r>
              <a:rPr lang="en-GB" b="1" dirty="0" smtClean="0"/>
              <a:t>2. You can play with a minimum of 2 players [bowler and batter].</a:t>
            </a:r>
          </a:p>
          <a:p>
            <a:r>
              <a:rPr lang="en-GB" b="1" dirty="0" smtClean="0"/>
              <a:t>3. The batter stands with only the bat in front of the wicket, the </a:t>
            </a:r>
          </a:p>
          <a:p>
            <a:r>
              <a:rPr lang="en-GB" b="1" dirty="0"/>
              <a:t>b</a:t>
            </a:r>
            <a:r>
              <a:rPr lang="en-GB" b="1" dirty="0" smtClean="0"/>
              <a:t>owler stands opposite them and bowls 6 balls [an over] to them.</a:t>
            </a:r>
          </a:p>
          <a:p>
            <a:r>
              <a:rPr lang="en-GB" b="1" dirty="0" smtClean="0"/>
              <a:t>4. Bowling can be underarm or overarm depending on the space you have.</a:t>
            </a:r>
          </a:p>
          <a:p>
            <a:r>
              <a:rPr lang="en-GB" b="1" dirty="0" smtClean="0"/>
              <a:t>5. The batsman </a:t>
            </a:r>
            <a:r>
              <a:rPr lang="en-GB" b="1" dirty="0" smtClean="0">
                <a:solidFill>
                  <a:srgbClr val="00B0F0"/>
                </a:solidFill>
              </a:rPr>
              <a:t>has to decide to run </a:t>
            </a:r>
            <a:r>
              <a:rPr lang="en-GB" b="1" dirty="0" smtClean="0"/>
              <a:t>whether or not the ball </a:t>
            </a:r>
          </a:p>
          <a:p>
            <a:r>
              <a:rPr lang="en-GB" b="1" dirty="0" smtClean="0"/>
              <a:t>is hit. They can run more than once.</a:t>
            </a:r>
          </a:p>
          <a:p>
            <a:r>
              <a:rPr lang="en-GB" b="1" dirty="0" smtClean="0"/>
              <a:t>6. Running can be to the side marker and then back to the</a:t>
            </a:r>
          </a:p>
          <a:p>
            <a:r>
              <a:rPr lang="en-GB" b="1" dirty="0" smtClean="0"/>
              <a:t>wicket or forwards and backwards to the wicket [see diagram].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How many can you score by running off of 6 balls [an over]?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Challenge all family members.          GOOD LUCK!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1154" y="229624"/>
            <a:ext cx="1609684" cy="116955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</a:rPr>
              <a:t>KS2</a:t>
            </a:r>
            <a:endParaRPr lang="en-GB" sz="70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t="10573" r="17863" b="6847"/>
          <a:stretch/>
        </p:blipFill>
        <p:spPr bwMode="auto">
          <a:xfrm>
            <a:off x="6542211" y="3140968"/>
            <a:ext cx="213424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183" y="4941168"/>
            <a:ext cx="2684273" cy="85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Up Arrow 7"/>
          <p:cNvSpPr/>
          <p:nvPr/>
        </p:nvSpPr>
        <p:spPr>
          <a:xfrm flipH="1">
            <a:off x="6789131" y="3320988"/>
            <a:ext cx="45719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 Arrow 17"/>
          <p:cNvSpPr/>
          <p:nvPr/>
        </p:nvSpPr>
        <p:spPr>
          <a:xfrm>
            <a:off x="7378137" y="3717031"/>
            <a:ext cx="489204" cy="10788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Up Arrow 21"/>
          <p:cNvSpPr/>
          <p:nvPr/>
        </p:nvSpPr>
        <p:spPr>
          <a:xfrm flipV="1">
            <a:off x="6743412" y="4221088"/>
            <a:ext cx="45719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eft Arrow 22"/>
          <p:cNvSpPr/>
          <p:nvPr/>
        </p:nvSpPr>
        <p:spPr>
          <a:xfrm flipH="1">
            <a:off x="7410373" y="3977318"/>
            <a:ext cx="489204" cy="10788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6228184" y="5798284"/>
            <a:ext cx="2915816" cy="10597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You can be out if you: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h</a:t>
            </a:r>
            <a:r>
              <a:rPr lang="en-GB" sz="1400" b="1" dirty="0" smtClean="0">
                <a:solidFill>
                  <a:schemeClr val="tx1"/>
                </a:solidFill>
              </a:rPr>
              <a:t>it the wicket, get caught, bowled, run out or stumped!</a:t>
            </a:r>
            <a:endParaRPr lang="en-GB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214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Primary at home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31</cp:revision>
  <dcterms:created xsi:type="dcterms:W3CDTF">2020-03-24T11:37:26Z</dcterms:created>
  <dcterms:modified xsi:type="dcterms:W3CDTF">2020-05-06T08:42:04Z</dcterms:modified>
</cp:coreProperties>
</file>