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88" r:id="rId4"/>
    <p:sldId id="311" r:id="rId5"/>
    <p:sldId id="312" r:id="rId6"/>
    <p:sldId id="317" r:id="rId7"/>
    <p:sldId id="301" r:id="rId8"/>
    <p:sldId id="303" r:id="rId9"/>
    <p:sldId id="305" r:id="rId10"/>
    <p:sldId id="306" r:id="rId11"/>
    <p:sldId id="307" r:id="rId12"/>
    <p:sldId id="313" r:id="rId13"/>
    <p:sldId id="314" r:id="rId14"/>
    <p:sldId id="315" r:id="rId15"/>
    <p:sldId id="316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46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0BJ0o0VD-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OYemdWU08" TargetMode="External"/><Relationship Id="rId2" Type="http://schemas.openxmlformats.org/officeDocument/2006/relationships/hyperlink" Target="https://www.youtube.com/watch?v=UvcqVGEMGb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zD_sdv2gIc" TargetMode="External"/><Relationship Id="rId4" Type="http://schemas.openxmlformats.org/officeDocument/2006/relationships/hyperlink" Target="https://www.bbc.co.uk/teach/class-clips-video/maths-ks2-using-timetables/zn2hy9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Today’s estimation.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www.estimation180.com/day-46.html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 the boys height – you can click to remind you.</a:t>
            </a:r>
          </a:p>
          <a:p>
            <a:endParaRPr lang="en-GB" dirty="0"/>
          </a:p>
          <a:p>
            <a:r>
              <a:rPr lang="en-GB" dirty="0" smtClean="0"/>
              <a:t>You can get 20 cm either side, I was 3cm away.  Can you get closer!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Challenge 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47" y="1504680"/>
            <a:ext cx="7510979" cy="46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0182"/>
            <a:ext cx="10515600" cy="1669737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Answer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72" y="1333206"/>
            <a:ext cx="8027528" cy="50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Challenge 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25" y="1418944"/>
            <a:ext cx="8264496" cy="51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Answer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90" y="1229993"/>
            <a:ext cx="8960207" cy="55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Use the cinema timetable to answer my questions.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2265762"/>
            <a:ext cx="4896534" cy="3562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8073" y="1635617"/>
            <a:ext cx="5576552" cy="4855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  If I get to the cinema at 09:15, which films have not started yet?</a:t>
            </a:r>
          </a:p>
          <a:p>
            <a:pPr algn="ctr"/>
            <a:endParaRPr lang="en-GB" dirty="0"/>
          </a:p>
          <a:p>
            <a:pPr marL="342900" indent="-342900" algn="ctr">
              <a:buAutoNum type="arabicPeriod" startAt="2"/>
            </a:pPr>
            <a:r>
              <a:rPr lang="en-GB" dirty="0" smtClean="0"/>
              <a:t>If I arrive at the cinema at 14:00, which film would be the first that I could watch?</a:t>
            </a:r>
          </a:p>
          <a:p>
            <a:pPr marL="342900" indent="-342900" algn="ctr">
              <a:buAutoNum type="arabicPeriod" startAt="2"/>
            </a:pPr>
            <a:endParaRPr lang="en-GB" dirty="0"/>
          </a:p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Extension question: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If there is just a 15 minute cleaning time for each showing, can you work out how long each film lasts?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1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Use the cinema timetable to answer my questions.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2265762"/>
            <a:ext cx="4896534" cy="3562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8073" y="1635617"/>
            <a:ext cx="5576552" cy="4855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  Forever Friends, Ghost House and Thrill Seekers </a:t>
            </a:r>
          </a:p>
          <a:p>
            <a:pPr algn="ctr"/>
            <a:endParaRPr lang="en-GB" dirty="0"/>
          </a:p>
          <a:p>
            <a:pPr marL="342900" indent="-342900" algn="ctr">
              <a:buAutoNum type="arabicPeriod" startAt="2"/>
            </a:pPr>
            <a:r>
              <a:rPr lang="en-GB" dirty="0" smtClean="0"/>
              <a:t>Thrill Seekers (3D)</a:t>
            </a:r>
          </a:p>
          <a:p>
            <a:pPr marL="342900" indent="-342900" algn="ctr">
              <a:buAutoNum type="arabicPeriod" startAt="2"/>
            </a:pPr>
            <a:endParaRPr lang="en-GB" dirty="0"/>
          </a:p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Extension question: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Forever Friends – 1 hour and 30 minutes</a:t>
            </a:r>
          </a:p>
          <a:p>
            <a:pPr algn="ctr"/>
            <a:r>
              <a:rPr lang="en-GB" dirty="0" smtClean="0"/>
              <a:t>Clowning Around – 1 hour and 40 minutes</a:t>
            </a:r>
          </a:p>
          <a:p>
            <a:pPr algn="ctr"/>
            <a:r>
              <a:rPr lang="en-GB" dirty="0" smtClean="0"/>
              <a:t>Ghost House – 1 hour and 25 minutes</a:t>
            </a:r>
          </a:p>
          <a:p>
            <a:pPr algn="ctr"/>
            <a:r>
              <a:rPr lang="en-GB" dirty="0" smtClean="0"/>
              <a:t>Super Sonic – 1 hour and 50 minutes</a:t>
            </a:r>
          </a:p>
          <a:p>
            <a:pPr algn="ctr"/>
            <a:r>
              <a:rPr lang="en-GB" dirty="0" smtClean="0"/>
              <a:t>Dance School – 2 hours</a:t>
            </a:r>
          </a:p>
          <a:p>
            <a:pPr algn="ctr"/>
            <a:r>
              <a:rPr lang="en-GB" dirty="0" smtClean="0"/>
              <a:t>Thrill Seekers (3D) – 1 hour and 25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this link to learn a little more about finding information from a timetable.  It is similar to how we taught it earlier in the year.</a:t>
            </a:r>
          </a:p>
          <a:p>
            <a:endParaRPr lang="en-GB" dirty="0"/>
          </a:p>
          <a:p>
            <a:r>
              <a:rPr lang="en-GB">
                <a:hlinkClick r:id="rId2"/>
              </a:rPr>
              <a:t>https://www.youtube.com/watch?v=40BJ0o0VD-0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21" y="129441"/>
            <a:ext cx="10515600" cy="1012914"/>
          </a:xfrm>
        </p:spPr>
        <p:txBody>
          <a:bodyPr/>
          <a:lstStyle/>
          <a:p>
            <a:pPr algn="ctr"/>
            <a:r>
              <a:rPr lang="en-GB" dirty="0" smtClean="0"/>
              <a:t>Problems of the day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7" y="1181519"/>
            <a:ext cx="9821646" cy="55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Answers to Problems of the Day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3" y="1519707"/>
            <a:ext cx="8676368" cy="48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Today we are going to look at timetables.  Before we begin, attempt the challenge below.  How many can you think </a:t>
            </a:r>
            <a:r>
              <a:rPr lang="en-GB" sz="2400" dirty="0" smtClean="0">
                <a:solidFill>
                  <a:srgbClr val="FF0000"/>
                </a:solidFill>
              </a:rPr>
              <a:t>of?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do you see timetables?</a:t>
            </a:r>
          </a:p>
          <a:p>
            <a:endParaRPr lang="en-GB" dirty="0"/>
          </a:p>
          <a:p>
            <a:r>
              <a:rPr lang="en-GB" dirty="0" smtClean="0"/>
              <a:t>Why are they useful?</a:t>
            </a:r>
          </a:p>
          <a:p>
            <a:endParaRPr lang="en-GB" dirty="0"/>
          </a:p>
          <a:p>
            <a:r>
              <a:rPr lang="en-GB" dirty="0" smtClean="0"/>
              <a:t>I have written a list of 7 on the next slide.  How many can you think of?  Can you beat 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Timetables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Bus stop</a:t>
            </a:r>
          </a:p>
          <a:p>
            <a:r>
              <a:rPr lang="en-GB" dirty="0" smtClean="0"/>
              <a:t>Train station</a:t>
            </a:r>
          </a:p>
          <a:p>
            <a:r>
              <a:rPr lang="en-GB" dirty="0" smtClean="0"/>
              <a:t>School</a:t>
            </a:r>
          </a:p>
          <a:p>
            <a:r>
              <a:rPr lang="en-GB" dirty="0" smtClean="0"/>
              <a:t>Cinema</a:t>
            </a:r>
          </a:p>
          <a:p>
            <a:r>
              <a:rPr lang="en-GB" dirty="0" smtClean="0"/>
              <a:t>University</a:t>
            </a:r>
          </a:p>
          <a:p>
            <a:r>
              <a:rPr lang="en-GB" dirty="0" smtClean="0"/>
              <a:t>Day trip</a:t>
            </a:r>
          </a:p>
          <a:p>
            <a:r>
              <a:rPr lang="en-GB" dirty="0" smtClean="0"/>
              <a:t>School residential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9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links to refresh your memory on telling the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www.youtube.com/watch?v=UvcqVGEMGbY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www.youtube.com/watch?v=ENOYemdWU08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Now try these links to help with the 24 hour time.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www.bbc.co.uk/teach/class-clips-video/maths-ks2-using-timetables/zn2hy9q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www.youtube.com/watch?v=CzD_sdv2gIc</a:t>
            </a:r>
            <a:r>
              <a:rPr lang="en-GB" dirty="0" smtClean="0"/>
              <a:t>  -  this is a longer video but has plenty of examples.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It is important to be able to tell the time when reading a timetable so have a try of the challenges coming up.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66" y="1786441"/>
            <a:ext cx="7049484" cy="4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1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5" y="1687132"/>
            <a:ext cx="7450538" cy="4778062"/>
          </a:xfrm>
        </p:spPr>
      </p:pic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Answer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39" y="1414180"/>
            <a:ext cx="8000773" cy="48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393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Starters</vt:lpstr>
      <vt:lpstr>Problems of the day</vt:lpstr>
      <vt:lpstr>Answers to Problems of the Day</vt:lpstr>
      <vt:lpstr>Today we are going to look at timetables.  Before we begin, attempt the challenge below.  How many can you think of?</vt:lpstr>
      <vt:lpstr>Timetables</vt:lpstr>
      <vt:lpstr>Some links to refresh your memory on telling the time</vt:lpstr>
      <vt:lpstr>It is important to be able to tell the time when reading a timetable so have a try of the challenges coming up.</vt:lpstr>
      <vt:lpstr>Challenge 1</vt:lpstr>
      <vt:lpstr>Answer</vt:lpstr>
      <vt:lpstr>Challenge 2</vt:lpstr>
      <vt:lpstr>Answer</vt:lpstr>
      <vt:lpstr>Challenge 3</vt:lpstr>
      <vt:lpstr>Answer</vt:lpstr>
      <vt:lpstr>Use the cinema timetable to answer my questions.</vt:lpstr>
      <vt:lpstr>Use the cinema timetable to answer my questions.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88</cp:revision>
  <dcterms:created xsi:type="dcterms:W3CDTF">2020-03-20T09:46:16Z</dcterms:created>
  <dcterms:modified xsi:type="dcterms:W3CDTF">2020-04-30T16:45:45Z</dcterms:modified>
</cp:coreProperties>
</file>