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1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1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mcsy9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Week 1 Day 3</a:t>
            </a:r>
            <a:b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Home Learning </a:t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fontAlgn="t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Using proofreading skills </a:t>
            </a:r>
          </a:p>
        </p:txBody>
      </p:sp>
    </p:spTree>
    <p:extLst>
      <p:ext uri="{BB962C8B-B14F-4D97-AF65-F5344CB8AC3E}">
        <p14:creationId xmlns:p14="http://schemas.microsoft.com/office/powerpoint/2010/main" val="17145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6052"/>
            <a:ext cx="10515600" cy="63386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5400" b="1" u="sng" dirty="0">
                <a:latin typeface="Arial" panose="020B0604020202020204" pitchFamily="34" charset="0"/>
                <a:cs typeface="Arial" panose="020B0604020202020204" pitchFamily="34" charset="0"/>
              </a:rPr>
              <a:t>Home learning focus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4000" dirty="0"/>
              <a:t>To improve writing using proof reading skills.</a:t>
            </a:r>
          </a:p>
          <a:p>
            <a:pPr marL="0" indent="0">
              <a:buNone/>
            </a:pPr>
            <a:r>
              <a:rPr lang="en-GB" sz="4000" dirty="0"/>
              <a:t>This lesson includes:</a:t>
            </a:r>
          </a:p>
          <a:p>
            <a:r>
              <a:rPr lang="en-GB" sz="4000" dirty="0"/>
              <a:t>two videos that explain the importance of checking your writing for mistakes</a:t>
            </a:r>
          </a:p>
          <a:p>
            <a:r>
              <a:rPr lang="en-GB" sz="4000" dirty="0"/>
              <a:t>four activities</a:t>
            </a:r>
          </a:p>
          <a:p>
            <a:pPr marL="0" indent="0">
              <a:buNone/>
            </a:pPr>
            <a:endParaRPr lang="en-GB" sz="3600" dirty="0"/>
          </a:p>
          <a:p>
            <a:pPr marL="0" indent="0" fontAlgn="t">
              <a:buNone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471" y="462367"/>
            <a:ext cx="112884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1: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In your home learning books, write today’s date and the title of the lesson.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2: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head over to </a:t>
            </a:r>
            <a:r>
              <a:rPr lang="en-GB" sz="3600" dirty="0">
                <a:hlinkClick r:id="rId2"/>
              </a:rPr>
              <a:t>https://www.bbc.co.uk/bitesize/articles/zmcsy9q</a:t>
            </a:r>
            <a:endParaRPr lang="en-GB" sz="3600" dirty="0"/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There is two videos and some examples to watch and explore followed by four practice activities. 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6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85" y="339724"/>
            <a:ext cx="11359243" cy="62243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u="sng" dirty="0"/>
              <a:t>Activity 1</a:t>
            </a:r>
          </a:p>
          <a:p>
            <a:pPr marL="0" indent="0">
              <a:buNone/>
            </a:pPr>
            <a:r>
              <a:rPr lang="en-GB" dirty="0"/>
              <a:t>Practise your </a:t>
            </a:r>
            <a:r>
              <a:rPr lang="en-GB" b="1" dirty="0"/>
              <a:t>proofreading </a:t>
            </a:r>
            <a:r>
              <a:rPr lang="en-GB" dirty="0"/>
              <a:t>skills by highlighting the mistakes. </a:t>
            </a:r>
          </a:p>
          <a:p>
            <a:pPr marL="0" indent="0">
              <a:buNone/>
            </a:pPr>
            <a:r>
              <a:rPr lang="en-GB" dirty="0"/>
              <a:t>Can you spot all three? Follow the video and write down the three mistakes you find.</a:t>
            </a:r>
            <a:br>
              <a:rPr lang="en-GB" dirty="0"/>
            </a:br>
            <a:endParaRPr lang="en-GB" dirty="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u="sng" dirty="0"/>
              <a:t>Activity 2</a:t>
            </a:r>
          </a:p>
          <a:p>
            <a:r>
              <a:rPr lang="en-GB" dirty="0"/>
              <a:t>Now have a go at correcting the </a:t>
            </a:r>
            <a:r>
              <a:rPr lang="en-GB" b="1" dirty="0"/>
              <a:t>punctuation </a:t>
            </a:r>
            <a:r>
              <a:rPr lang="en-GB" dirty="0"/>
              <a:t>mistakes. Complete this activity in your home learning book.</a:t>
            </a: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8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6438"/>
            <a:ext cx="12039600" cy="66815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/>
              <a:t>Activity 3</a:t>
            </a:r>
          </a:p>
          <a:p>
            <a:pPr marL="0" indent="0">
              <a:buNone/>
            </a:pPr>
            <a:r>
              <a:rPr lang="en-GB" dirty="0"/>
              <a:t>Read Lauren's diary entry. It’s a good start, but the </a:t>
            </a:r>
            <a:r>
              <a:rPr lang="en-GB" b="1" dirty="0"/>
              <a:t>spelling, punctuation </a:t>
            </a:r>
            <a:r>
              <a:rPr lang="en-GB" dirty="0"/>
              <a:t>and </a:t>
            </a:r>
            <a:r>
              <a:rPr lang="en-GB" b="1" dirty="0"/>
              <a:t>grammar </a:t>
            </a:r>
            <a:r>
              <a:rPr lang="en-GB" dirty="0"/>
              <a:t>needs </a:t>
            </a:r>
            <a:r>
              <a:rPr lang="en-GB" b="1" dirty="0"/>
              <a:t>proofreading. </a:t>
            </a:r>
            <a:r>
              <a:rPr lang="en-GB" dirty="0"/>
              <a:t>That's your job!</a:t>
            </a:r>
          </a:p>
          <a:p>
            <a:r>
              <a:rPr lang="en-GB" dirty="0"/>
              <a:t>You could print the extract out and edit it by crossing out mistakes and adding in corrections, like your teacher would.</a:t>
            </a:r>
          </a:p>
          <a:p>
            <a:r>
              <a:rPr lang="en-GB" dirty="0"/>
              <a:t>Or you could write a list of all the mistakes you can spot on a sheet of paper instead.</a:t>
            </a:r>
          </a:p>
          <a:p>
            <a:pPr marL="0" indent="0" algn="ctr">
              <a:buNone/>
            </a:pPr>
            <a:r>
              <a:rPr lang="en-GB" b="1" u="sng" dirty="0"/>
              <a:t>Top tip!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Look out for:</a:t>
            </a:r>
          </a:p>
          <a:p>
            <a:r>
              <a:rPr lang="en-GB" dirty="0"/>
              <a:t>spelling mistakes (such as ‘</a:t>
            </a:r>
            <a:r>
              <a:rPr lang="en-GB" dirty="0" err="1"/>
              <a:t>gud</a:t>
            </a:r>
            <a:r>
              <a:rPr lang="en-GB" dirty="0"/>
              <a:t>’ which should be spelled ‘good’)</a:t>
            </a:r>
          </a:p>
          <a:p>
            <a:r>
              <a:rPr lang="en-GB" dirty="0"/>
              <a:t>punctuation mistakes (such as missing full stops and capital letters)</a:t>
            </a:r>
          </a:p>
          <a:p>
            <a:r>
              <a:rPr lang="en-GB" dirty="0"/>
              <a:t>grammatical errors (such as missing words or words not in the past tense)</a:t>
            </a:r>
          </a:p>
        </p:txBody>
      </p:sp>
    </p:spTree>
    <p:extLst>
      <p:ext uri="{BB962C8B-B14F-4D97-AF65-F5344CB8AC3E}">
        <p14:creationId xmlns:p14="http://schemas.microsoft.com/office/powerpoint/2010/main" val="380015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290738"/>
            <a:ext cx="11522529" cy="64039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900" b="1" u="sng" dirty="0"/>
              <a:t>Activity 4</a:t>
            </a:r>
          </a:p>
          <a:p>
            <a:pPr marL="0" indent="0" algn="ctr">
              <a:buNone/>
            </a:pPr>
            <a:endParaRPr lang="en-GB" sz="3900" b="1" u="sng" dirty="0"/>
          </a:p>
          <a:p>
            <a:pPr marL="0" indent="0">
              <a:buNone/>
            </a:pPr>
            <a:r>
              <a:rPr lang="en-GB" dirty="0"/>
              <a:t>Now choose three paragraphs from Lauren's diary entry and rewrite them.</a:t>
            </a:r>
          </a:p>
          <a:p>
            <a:pPr marL="0" indent="0">
              <a:buNone/>
            </a:pPr>
            <a:r>
              <a:rPr lang="en-GB" dirty="0"/>
              <a:t>This time you should focus on improving the </a:t>
            </a:r>
            <a:r>
              <a:rPr lang="en-GB" b="1" dirty="0"/>
              <a:t>quality </a:t>
            </a:r>
            <a:r>
              <a:rPr lang="en-GB" dirty="0"/>
              <a:t>of her writing by adding more </a:t>
            </a:r>
            <a:r>
              <a:rPr lang="en-GB" b="1" dirty="0"/>
              <a:t>detail </a:t>
            </a:r>
            <a:r>
              <a:rPr lang="en-GB" dirty="0"/>
              <a:t>and </a:t>
            </a:r>
            <a:r>
              <a:rPr lang="en-GB" b="1" dirty="0"/>
              <a:t>description.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You could:</a:t>
            </a:r>
          </a:p>
          <a:p>
            <a:r>
              <a:rPr lang="en-GB" dirty="0"/>
              <a:t>add more impressive vocabulary</a:t>
            </a:r>
          </a:p>
          <a:p>
            <a:r>
              <a:rPr lang="en-GB" dirty="0"/>
              <a:t>add adjectives</a:t>
            </a:r>
          </a:p>
          <a:p>
            <a:r>
              <a:rPr lang="en-GB" dirty="0"/>
              <a:t>add adverbs</a:t>
            </a:r>
          </a:p>
          <a:p>
            <a:r>
              <a:rPr lang="en-GB" dirty="0"/>
              <a:t>add more detail</a:t>
            </a:r>
          </a:p>
          <a:p>
            <a:pPr marL="0" indent="0">
              <a:buNone/>
            </a:pPr>
            <a:r>
              <a:rPr lang="en-GB" b="1" dirty="0"/>
              <a:t>For example: </a:t>
            </a:r>
            <a:r>
              <a:rPr lang="en-GB" dirty="0"/>
              <a:t>‘As the sun came though my curtain’ could become 'As the pale, morning sun glimmered around the edges of my curtains.'</a:t>
            </a:r>
          </a:p>
          <a:p>
            <a:pPr marL="0" indent="0" algn="ctr">
              <a:buNone/>
            </a:pPr>
            <a:r>
              <a:rPr lang="en-GB" b="1" u="sng" dirty="0"/>
              <a:t>Top tip!</a:t>
            </a:r>
            <a:endParaRPr lang="en-GB" u="sng" dirty="0"/>
          </a:p>
          <a:p>
            <a:r>
              <a:rPr lang="en-GB" dirty="0"/>
              <a:t>Choose three paragraphs that follow on from each other.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55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15554</TotalTime>
  <Words>121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 1 Day 3  Home Learning   English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27th April 2020  History</dc:title>
  <dc:creator>Ben Dawes</dc:creator>
  <cp:lastModifiedBy>Ben Dawes</cp:lastModifiedBy>
  <cp:revision>32</cp:revision>
  <dcterms:created xsi:type="dcterms:W3CDTF">2020-04-26T11:07:12Z</dcterms:created>
  <dcterms:modified xsi:type="dcterms:W3CDTF">2020-09-24T19:09:59Z</dcterms:modified>
</cp:coreProperties>
</file>