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2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20E59-D215-4DE9-822C-ACB1AC0D16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BE0D47-842C-4161-901E-A429F584D5E6}">
      <dgm:prSet phldrT="[Text]" custT="1"/>
      <dgm:spPr/>
      <dgm:t>
        <a:bodyPr/>
        <a:lstStyle/>
        <a:p>
          <a:r>
            <a:rPr lang="en-US" sz="1400" dirty="0" smtClean="0"/>
            <a:t>Place</a:t>
          </a:r>
          <a:r>
            <a:rPr lang="en-US" sz="1400" baseline="0" dirty="0" smtClean="0"/>
            <a:t> 4 targets in a line spaced apart on the floor. </a:t>
          </a:r>
          <a:endParaRPr lang="en-US" sz="1400" dirty="0"/>
        </a:p>
      </dgm:t>
    </dgm:pt>
    <dgm:pt modelId="{04F97C6C-F06D-48EC-992D-B13D5618E71C}" type="parTrans" cxnId="{80534B74-5E11-4826-B7E8-65B04A964FC5}">
      <dgm:prSet/>
      <dgm:spPr/>
      <dgm:t>
        <a:bodyPr/>
        <a:lstStyle/>
        <a:p>
          <a:endParaRPr lang="en-US"/>
        </a:p>
      </dgm:t>
    </dgm:pt>
    <dgm:pt modelId="{F5BB3566-726B-4EF1-AD59-A9CC3BE62F0B}" type="sibTrans" cxnId="{80534B74-5E11-4826-B7E8-65B04A964FC5}">
      <dgm:prSet/>
      <dgm:spPr/>
      <dgm:t>
        <a:bodyPr/>
        <a:lstStyle/>
        <a:p>
          <a:endParaRPr lang="en-US"/>
        </a:p>
      </dgm:t>
    </dgm:pt>
    <dgm:pt modelId="{4260E999-A82B-465E-80A4-A9DBBB4AD379}">
      <dgm:prSet phldrT="[Text]" custT="1"/>
      <dgm:spPr/>
      <dgm:t>
        <a:bodyPr/>
        <a:lstStyle/>
        <a:p>
          <a:r>
            <a:rPr lang="en-US" sz="1400" dirty="0" smtClean="0"/>
            <a:t>Stand behind the line. Standing side on, one foot in front of the other.</a:t>
          </a:r>
          <a:endParaRPr lang="en-US" sz="1400" dirty="0"/>
        </a:p>
      </dgm:t>
    </dgm:pt>
    <dgm:pt modelId="{F863923B-9576-47AC-9802-615C56BCB874}" type="parTrans" cxnId="{AAED595D-2361-4F04-B6C2-3D22A47574A8}">
      <dgm:prSet/>
      <dgm:spPr/>
      <dgm:t>
        <a:bodyPr/>
        <a:lstStyle/>
        <a:p>
          <a:endParaRPr lang="en-US"/>
        </a:p>
      </dgm:t>
    </dgm:pt>
    <dgm:pt modelId="{E2C1C36D-4195-4C03-B96B-EBD540F9FE4B}" type="sibTrans" cxnId="{AAED595D-2361-4F04-B6C2-3D22A47574A8}">
      <dgm:prSet/>
      <dgm:spPr/>
      <dgm:t>
        <a:bodyPr/>
        <a:lstStyle/>
        <a:p>
          <a:endParaRPr lang="en-US"/>
        </a:p>
      </dgm:t>
    </dgm:pt>
    <dgm:pt modelId="{8F61C1F4-2D9F-4BFE-97CB-FD8A08384F0C}">
      <dgm:prSet phldrT="[Text]" custT="1"/>
      <dgm:spPr/>
      <dgm:t>
        <a:bodyPr/>
        <a:lstStyle/>
        <a:p>
          <a:r>
            <a:rPr lang="en-US" sz="1400" dirty="0" smtClean="0"/>
            <a:t>Throw the ball/socks under arm aiming for the first target.  </a:t>
          </a:r>
          <a:endParaRPr lang="en-US" sz="1400" dirty="0"/>
        </a:p>
      </dgm:t>
    </dgm:pt>
    <dgm:pt modelId="{3E1F5EDC-FE18-4ED4-AA5B-6AED5C4D95CB}" type="parTrans" cxnId="{BDAA6B59-DFC2-4ED9-81BE-AAB3FBFD2571}">
      <dgm:prSet/>
      <dgm:spPr/>
      <dgm:t>
        <a:bodyPr/>
        <a:lstStyle/>
        <a:p>
          <a:endParaRPr lang="en-US"/>
        </a:p>
      </dgm:t>
    </dgm:pt>
    <dgm:pt modelId="{44889531-E368-47FD-80BF-2C49C19F1826}" type="sibTrans" cxnId="{BDAA6B59-DFC2-4ED9-81BE-AAB3FBFD2571}">
      <dgm:prSet/>
      <dgm:spPr/>
      <dgm:t>
        <a:bodyPr/>
        <a:lstStyle/>
        <a:p>
          <a:endParaRPr lang="en-US"/>
        </a:p>
      </dgm:t>
    </dgm:pt>
    <dgm:pt modelId="{4996D11D-9066-42F6-89CD-E8C4DFE3617F}">
      <dgm:prSet phldrT="[Text]" custT="1"/>
      <dgm:spPr/>
      <dgm:t>
        <a:bodyPr/>
        <a:lstStyle/>
        <a:p>
          <a:r>
            <a:rPr lang="en-US" sz="1400" dirty="0" smtClean="0"/>
            <a:t>Can you hit the second target? Repeat for target three and four.</a:t>
          </a:r>
          <a:endParaRPr lang="en-US" sz="1400" dirty="0"/>
        </a:p>
      </dgm:t>
    </dgm:pt>
    <dgm:pt modelId="{77C841B8-83D2-42D2-A359-489791DCE070}" type="parTrans" cxnId="{CA29115E-602E-4238-A4E6-9008E0F5DDDF}">
      <dgm:prSet/>
      <dgm:spPr/>
      <dgm:t>
        <a:bodyPr/>
        <a:lstStyle/>
        <a:p>
          <a:endParaRPr lang="en-US"/>
        </a:p>
      </dgm:t>
    </dgm:pt>
    <dgm:pt modelId="{3112AE8B-CD91-409A-B3B5-C2E22A2B4A72}" type="sibTrans" cxnId="{CA29115E-602E-4238-A4E6-9008E0F5DDDF}">
      <dgm:prSet/>
      <dgm:spPr/>
      <dgm:t>
        <a:bodyPr/>
        <a:lstStyle/>
        <a:p>
          <a:endParaRPr lang="en-US"/>
        </a:p>
      </dgm:t>
    </dgm:pt>
    <dgm:pt modelId="{AD578E2D-9EAB-474D-82C2-A80ABFB59BAD}">
      <dgm:prSet custT="1"/>
      <dgm:spPr/>
      <dgm:t>
        <a:bodyPr/>
        <a:lstStyle/>
        <a:p>
          <a:r>
            <a:rPr lang="en-US" sz="1400" dirty="0" smtClean="0"/>
            <a:t>How many targets did you successfully hit? </a:t>
          </a:r>
          <a:endParaRPr lang="en-US" sz="1400" dirty="0"/>
        </a:p>
      </dgm:t>
    </dgm:pt>
    <dgm:pt modelId="{091F686E-1852-4683-870E-D3B26CB59458}" type="parTrans" cxnId="{C9856D16-D1BE-426E-8501-FF618BA4CA42}">
      <dgm:prSet/>
      <dgm:spPr/>
      <dgm:t>
        <a:bodyPr/>
        <a:lstStyle/>
        <a:p>
          <a:endParaRPr lang="en-US"/>
        </a:p>
      </dgm:t>
    </dgm:pt>
    <dgm:pt modelId="{EA7613C5-6E3F-4C8A-A194-F7CAB117F215}" type="sibTrans" cxnId="{C9856D16-D1BE-426E-8501-FF618BA4CA42}">
      <dgm:prSet/>
      <dgm:spPr/>
      <dgm:t>
        <a:bodyPr/>
        <a:lstStyle/>
        <a:p>
          <a:endParaRPr lang="en-US"/>
        </a:p>
      </dgm:t>
    </dgm:pt>
    <dgm:pt modelId="{628B751C-6744-4F23-8738-6F7CE4762C7E}" type="pres">
      <dgm:prSet presAssocID="{C9720E59-D215-4DE9-822C-ACB1AC0D168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A335AC-9C54-4A61-B44C-AFC7A09DAB7A}" type="pres">
      <dgm:prSet presAssocID="{C9720E59-D215-4DE9-822C-ACB1AC0D1687}" presName="arrow" presStyleLbl="bgShp" presStyleIdx="0" presStyleCnt="1"/>
      <dgm:spPr/>
      <dgm:t>
        <a:bodyPr/>
        <a:lstStyle/>
        <a:p>
          <a:endParaRPr lang="en-GB"/>
        </a:p>
      </dgm:t>
    </dgm:pt>
    <dgm:pt modelId="{7BF8A26D-3B4C-45E2-A07A-E82EF78074A0}" type="pres">
      <dgm:prSet presAssocID="{C9720E59-D215-4DE9-822C-ACB1AC0D1687}" presName="linearProcess" presStyleCnt="0"/>
      <dgm:spPr/>
      <dgm:t>
        <a:bodyPr/>
        <a:lstStyle/>
        <a:p>
          <a:endParaRPr lang="en-GB"/>
        </a:p>
      </dgm:t>
    </dgm:pt>
    <dgm:pt modelId="{7D1C5C57-DAA7-4332-8D6F-14A98529435F}" type="pres">
      <dgm:prSet presAssocID="{C5BE0D47-842C-4161-901E-A429F584D5E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3A9C2-7D99-435A-AE2E-9CBF7C276295}" type="pres">
      <dgm:prSet presAssocID="{F5BB3566-726B-4EF1-AD59-A9CC3BE62F0B}" presName="sibTrans" presStyleCnt="0"/>
      <dgm:spPr/>
      <dgm:t>
        <a:bodyPr/>
        <a:lstStyle/>
        <a:p>
          <a:endParaRPr lang="en-GB"/>
        </a:p>
      </dgm:t>
    </dgm:pt>
    <dgm:pt modelId="{EC43E9E0-7945-4BC1-8E82-8350496C3C08}" type="pres">
      <dgm:prSet presAssocID="{4260E999-A82B-465E-80A4-A9DBBB4AD37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B234D-AE2A-42F7-95B5-2B9B9CF7A73D}" type="pres">
      <dgm:prSet presAssocID="{E2C1C36D-4195-4C03-B96B-EBD540F9FE4B}" presName="sibTrans" presStyleCnt="0"/>
      <dgm:spPr/>
      <dgm:t>
        <a:bodyPr/>
        <a:lstStyle/>
        <a:p>
          <a:endParaRPr lang="en-GB"/>
        </a:p>
      </dgm:t>
    </dgm:pt>
    <dgm:pt modelId="{10187591-9DC6-4DA3-8831-04CF3F4EC581}" type="pres">
      <dgm:prSet presAssocID="{8F61C1F4-2D9F-4BFE-97CB-FD8A08384F0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FEC90-DAD2-4C1C-9EB1-AB2470CA63ED}" type="pres">
      <dgm:prSet presAssocID="{44889531-E368-47FD-80BF-2C49C19F1826}" presName="sibTrans" presStyleCnt="0"/>
      <dgm:spPr/>
      <dgm:t>
        <a:bodyPr/>
        <a:lstStyle/>
        <a:p>
          <a:endParaRPr lang="en-GB"/>
        </a:p>
      </dgm:t>
    </dgm:pt>
    <dgm:pt modelId="{9B65B1DF-8AFA-46DE-85D3-C353C3CAB0BA}" type="pres">
      <dgm:prSet presAssocID="{4996D11D-9066-42F6-89CD-E8C4DFE3617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8C5AA-5CE7-4F89-9BB2-5212BFC1406E}" type="pres">
      <dgm:prSet presAssocID="{3112AE8B-CD91-409A-B3B5-C2E22A2B4A72}" presName="sibTrans" presStyleCnt="0"/>
      <dgm:spPr/>
      <dgm:t>
        <a:bodyPr/>
        <a:lstStyle/>
        <a:p>
          <a:endParaRPr lang="en-GB"/>
        </a:p>
      </dgm:t>
    </dgm:pt>
    <dgm:pt modelId="{DCDB372D-0198-4563-AC27-40EEEDBA3734}" type="pres">
      <dgm:prSet presAssocID="{AD578E2D-9EAB-474D-82C2-A80ABFB59BA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DDE0A7-34EF-4046-B0A2-481F58A168A5}" type="presOf" srcId="{8F61C1F4-2D9F-4BFE-97CB-FD8A08384F0C}" destId="{10187591-9DC6-4DA3-8831-04CF3F4EC581}" srcOrd="0" destOrd="0" presId="urn:microsoft.com/office/officeart/2005/8/layout/hProcess9"/>
    <dgm:cxn modelId="{5F41D61B-2BD4-4C4F-A19D-F06CD42CC034}" type="presOf" srcId="{C9720E59-D215-4DE9-822C-ACB1AC0D1687}" destId="{628B751C-6744-4F23-8738-6F7CE4762C7E}" srcOrd="0" destOrd="0" presId="urn:microsoft.com/office/officeart/2005/8/layout/hProcess9"/>
    <dgm:cxn modelId="{FF34345B-C2D0-428D-AC3E-E6FEDB3B297B}" type="presOf" srcId="{AD578E2D-9EAB-474D-82C2-A80ABFB59BAD}" destId="{DCDB372D-0198-4563-AC27-40EEEDBA3734}" srcOrd="0" destOrd="0" presId="urn:microsoft.com/office/officeart/2005/8/layout/hProcess9"/>
    <dgm:cxn modelId="{80534B74-5E11-4826-B7E8-65B04A964FC5}" srcId="{C9720E59-D215-4DE9-822C-ACB1AC0D1687}" destId="{C5BE0D47-842C-4161-901E-A429F584D5E6}" srcOrd="0" destOrd="0" parTransId="{04F97C6C-F06D-48EC-992D-B13D5618E71C}" sibTransId="{F5BB3566-726B-4EF1-AD59-A9CC3BE62F0B}"/>
    <dgm:cxn modelId="{6DF85FFF-B0E0-4A1E-8A1F-1E61ABE839CC}" type="presOf" srcId="{4996D11D-9066-42F6-89CD-E8C4DFE3617F}" destId="{9B65B1DF-8AFA-46DE-85D3-C353C3CAB0BA}" srcOrd="0" destOrd="0" presId="urn:microsoft.com/office/officeart/2005/8/layout/hProcess9"/>
    <dgm:cxn modelId="{C9856D16-D1BE-426E-8501-FF618BA4CA42}" srcId="{C9720E59-D215-4DE9-822C-ACB1AC0D1687}" destId="{AD578E2D-9EAB-474D-82C2-A80ABFB59BAD}" srcOrd="4" destOrd="0" parTransId="{091F686E-1852-4683-870E-D3B26CB59458}" sibTransId="{EA7613C5-6E3F-4C8A-A194-F7CAB117F215}"/>
    <dgm:cxn modelId="{291C3BB4-A6A2-4177-B87C-B6D0BD80263C}" type="presOf" srcId="{C5BE0D47-842C-4161-901E-A429F584D5E6}" destId="{7D1C5C57-DAA7-4332-8D6F-14A98529435F}" srcOrd="0" destOrd="0" presId="urn:microsoft.com/office/officeart/2005/8/layout/hProcess9"/>
    <dgm:cxn modelId="{AAED595D-2361-4F04-B6C2-3D22A47574A8}" srcId="{C9720E59-D215-4DE9-822C-ACB1AC0D1687}" destId="{4260E999-A82B-465E-80A4-A9DBBB4AD379}" srcOrd="1" destOrd="0" parTransId="{F863923B-9576-47AC-9802-615C56BCB874}" sibTransId="{E2C1C36D-4195-4C03-B96B-EBD540F9FE4B}"/>
    <dgm:cxn modelId="{CA29115E-602E-4238-A4E6-9008E0F5DDDF}" srcId="{C9720E59-D215-4DE9-822C-ACB1AC0D1687}" destId="{4996D11D-9066-42F6-89CD-E8C4DFE3617F}" srcOrd="3" destOrd="0" parTransId="{77C841B8-83D2-42D2-A359-489791DCE070}" sibTransId="{3112AE8B-CD91-409A-B3B5-C2E22A2B4A72}"/>
    <dgm:cxn modelId="{BDAA6B59-DFC2-4ED9-81BE-AAB3FBFD2571}" srcId="{C9720E59-D215-4DE9-822C-ACB1AC0D1687}" destId="{8F61C1F4-2D9F-4BFE-97CB-FD8A08384F0C}" srcOrd="2" destOrd="0" parTransId="{3E1F5EDC-FE18-4ED4-AA5B-6AED5C4D95CB}" sibTransId="{44889531-E368-47FD-80BF-2C49C19F1826}"/>
    <dgm:cxn modelId="{41218CC1-CF38-4169-B058-B299A6530137}" type="presOf" srcId="{4260E999-A82B-465E-80A4-A9DBBB4AD379}" destId="{EC43E9E0-7945-4BC1-8E82-8350496C3C08}" srcOrd="0" destOrd="0" presId="urn:microsoft.com/office/officeart/2005/8/layout/hProcess9"/>
    <dgm:cxn modelId="{986B4B9A-8EA1-4E31-AF79-004E9C4159A3}" type="presParOf" srcId="{628B751C-6744-4F23-8738-6F7CE4762C7E}" destId="{DEA335AC-9C54-4A61-B44C-AFC7A09DAB7A}" srcOrd="0" destOrd="0" presId="urn:microsoft.com/office/officeart/2005/8/layout/hProcess9"/>
    <dgm:cxn modelId="{5A221220-A7A0-4E4D-842F-29CC2AD40705}" type="presParOf" srcId="{628B751C-6744-4F23-8738-6F7CE4762C7E}" destId="{7BF8A26D-3B4C-45E2-A07A-E82EF78074A0}" srcOrd="1" destOrd="0" presId="urn:microsoft.com/office/officeart/2005/8/layout/hProcess9"/>
    <dgm:cxn modelId="{68F9BEDD-FC55-4147-9F88-77E90F805506}" type="presParOf" srcId="{7BF8A26D-3B4C-45E2-A07A-E82EF78074A0}" destId="{7D1C5C57-DAA7-4332-8D6F-14A98529435F}" srcOrd="0" destOrd="0" presId="urn:microsoft.com/office/officeart/2005/8/layout/hProcess9"/>
    <dgm:cxn modelId="{0C95C27C-CE66-4D81-9673-9AA51914ABA6}" type="presParOf" srcId="{7BF8A26D-3B4C-45E2-A07A-E82EF78074A0}" destId="{9C83A9C2-7D99-435A-AE2E-9CBF7C276295}" srcOrd="1" destOrd="0" presId="urn:microsoft.com/office/officeart/2005/8/layout/hProcess9"/>
    <dgm:cxn modelId="{217B49D3-73D6-4AA8-A581-1B1245890DEC}" type="presParOf" srcId="{7BF8A26D-3B4C-45E2-A07A-E82EF78074A0}" destId="{EC43E9E0-7945-4BC1-8E82-8350496C3C08}" srcOrd="2" destOrd="0" presId="urn:microsoft.com/office/officeart/2005/8/layout/hProcess9"/>
    <dgm:cxn modelId="{4EF6FC16-BDC4-4DA3-832C-AC396A3ACC9E}" type="presParOf" srcId="{7BF8A26D-3B4C-45E2-A07A-E82EF78074A0}" destId="{30FB234D-AE2A-42F7-95B5-2B9B9CF7A73D}" srcOrd="3" destOrd="0" presId="urn:microsoft.com/office/officeart/2005/8/layout/hProcess9"/>
    <dgm:cxn modelId="{71E3EEA1-9476-495D-A37B-D052EDB6D7A5}" type="presParOf" srcId="{7BF8A26D-3B4C-45E2-A07A-E82EF78074A0}" destId="{10187591-9DC6-4DA3-8831-04CF3F4EC581}" srcOrd="4" destOrd="0" presId="urn:microsoft.com/office/officeart/2005/8/layout/hProcess9"/>
    <dgm:cxn modelId="{8C7D31DD-4F88-4DE1-BB43-F83D926E4E6F}" type="presParOf" srcId="{7BF8A26D-3B4C-45E2-A07A-E82EF78074A0}" destId="{8F5FEC90-DAD2-4C1C-9EB1-AB2470CA63ED}" srcOrd="5" destOrd="0" presId="urn:microsoft.com/office/officeart/2005/8/layout/hProcess9"/>
    <dgm:cxn modelId="{134E5C43-A2B3-4D94-948E-5495722677FD}" type="presParOf" srcId="{7BF8A26D-3B4C-45E2-A07A-E82EF78074A0}" destId="{9B65B1DF-8AFA-46DE-85D3-C353C3CAB0BA}" srcOrd="6" destOrd="0" presId="urn:microsoft.com/office/officeart/2005/8/layout/hProcess9"/>
    <dgm:cxn modelId="{818FF94A-4E45-40A5-823D-B92A01F72D9C}" type="presParOf" srcId="{7BF8A26D-3B4C-45E2-A07A-E82EF78074A0}" destId="{0938C5AA-5CE7-4F89-9BB2-5212BFC1406E}" srcOrd="7" destOrd="0" presId="urn:microsoft.com/office/officeart/2005/8/layout/hProcess9"/>
    <dgm:cxn modelId="{DBA29EA4-A164-4768-BBE1-52A2C8041E09}" type="presParOf" srcId="{7BF8A26D-3B4C-45E2-A07A-E82EF78074A0}" destId="{DCDB372D-0198-4563-AC27-40EEEDBA373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82ABC-1AA5-C548-BDE9-3D22FA63BC9D}" type="doc">
      <dgm:prSet loTypeId="urn:microsoft.com/office/officeart/2005/8/layout/cycle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1A7D8BF-2F59-F840-8970-CADE9FABFA6F}">
      <dgm:prSet phldrT="[Text]"/>
      <dgm:spPr/>
      <dgm:t>
        <a:bodyPr/>
        <a:lstStyle/>
        <a:p>
          <a:r>
            <a:rPr lang="en-GB" dirty="0" smtClean="0"/>
            <a:t>Use your preferred hand, throw and catch to your yourself?</a:t>
          </a:r>
          <a:endParaRPr lang="en-GB" dirty="0"/>
        </a:p>
      </dgm:t>
    </dgm:pt>
    <dgm:pt modelId="{7A3C5651-C51A-9043-9F74-8E6D69AA5519}" type="parTrans" cxnId="{A11B445A-5641-8244-B1B1-6AFF46B1C8D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981C645-EBB8-8A4A-AE9A-DC16B20738CC}" type="sibTrans" cxnId="{A11B445A-5641-8244-B1B1-6AFF46B1C8D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8FAB79C-3168-6649-9859-F12A20F2A153}">
      <dgm:prSet phldrT="[Text]"/>
      <dgm:spPr/>
      <dgm:t>
        <a:bodyPr/>
        <a:lstStyle/>
        <a:p>
          <a:r>
            <a:rPr lang="en-GB" smtClean="0"/>
            <a:t>Now try to throw clap then catch?</a:t>
          </a:r>
          <a:endParaRPr lang="en-GB" dirty="0"/>
        </a:p>
      </dgm:t>
    </dgm:pt>
    <dgm:pt modelId="{4EE7F5A2-436B-764C-9B41-6CF9481FDD1E}" type="parTrans" cxnId="{211B9EB2-F9B3-2840-B51F-C471CD6446C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C088B2A-1DED-0142-8B49-1DBF5812FE22}" type="sibTrans" cxnId="{211B9EB2-F9B3-2840-B51F-C471CD6446C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8ABFF2E-22A7-F940-9C21-37B6434FAC96}">
      <dgm:prSet phldrT="[Text]"/>
      <dgm:spPr/>
      <dgm:t>
        <a:bodyPr/>
        <a:lstStyle/>
        <a:p>
          <a:r>
            <a:rPr lang="en-GB" dirty="0" smtClean="0"/>
            <a:t>Repeat all using the opposite hand.</a:t>
          </a:r>
          <a:endParaRPr lang="en-GB" dirty="0"/>
        </a:p>
      </dgm:t>
    </dgm:pt>
    <dgm:pt modelId="{7FD8BF77-16FA-7C48-BCBA-0414E8424EDF}" type="parTrans" cxnId="{4B070401-FF39-A543-AE66-E2624B61EAB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D790350-5E0B-D44D-892F-6E46787F38DD}" type="sibTrans" cxnId="{4B070401-FF39-A543-AE66-E2624B61EAB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8475F32-088C-AB4C-B7B2-1361838D35F8}">
      <dgm:prSet phldrT="[Text]"/>
      <dgm:spPr/>
      <dgm:t>
        <a:bodyPr/>
        <a:lstStyle/>
        <a:p>
          <a:r>
            <a:rPr lang="en-GB" dirty="0" smtClean="0"/>
            <a:t>Throw and see how many claps you can do before catching the ball/socks.</a:t>
          </a:r>
          <a:endParaRPr lang="en-GB" dirty="0"/>
        </a:p>
      </dgm:t>
    </dgm:pt>
    <dgm:pt modelId="{BE957D4A-0D6A-DA46-A63F-84DF02D411AC}" type="sibTrans" cxnId="{1EA21D02-1A0E-364B-8070-31BBD595867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533DF5A-2F87-B749-A091-2F7CDEB1C889}" type="parTrans" cxnId="{1EA21D02-1A0E-364B-8070-31BBD595867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4405733-704D-524E-AFCD-C8F84E467DC4}" type="pres">
      <dgm:prSet presAssocID="{FFF82ABC-1AA5-C548-BDE9-3D22FA63BC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46AA46-58CA-4241-99FE-EF9CC3D6BD6B}" type="pres">
      <dgm:prSet presAssocID="{41A7D8BF-2F59-F840-8970-CADE9FABFA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537E58-3F7E-DA4F-839C-617CD10F335D}" type="pres">
      <dgm:prSet presAssocID="{41A7D8BF-2F59-F840-8970-CADE9FABFA6F}" presName="spNode" presStyleCnt="0"/>
      <dgm:spPr/>
      <dgm:t>
        <a:bodyPr/>
        <a:lstStyle/>
        <a:p>
          <a:endParaRPr lang="en-US"/>
        </a:p>
      </dgm:t>
    </dgm:pt>
    <dgm:pt modelId="{24FC3285-FB63-A941-B407-67B5DE510B4D}" type="pres">
      <dgm:prSet presAssocID="{D981C645-EBB8-8A4A-AE9A-DC16B20738CC}" presName="sibTrans" presStyleLbl="sibTrans1D1" presStyleIdx="0" presStyleCnt="4"/>
      <dgm:spPr/>
      <dgm:t>
        <a:bodyPr/>
        <a:lstStyle/>
        <a:p>
          <a:endParaRPr lang="en-GB"/>
        </a:p>
      </dgm:t>
    </dgm:pt>
    <dgm:pt modelId="{F101E708-18A1-6340-B689-1FA53FE888F9}" type="pres">
      <dgm:prSet presAssocID="{28FAB79C-3168-6649-9859-F12A20F2A1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E8DFF7-CAF8-1647-80B5-5E34BF70E0EC}" type="pres">
      <dgm:prSet presAssocID="{28FAB79C-3168-6649-9859-F12A20F2A153}" presName="spNode" presStyleCnt="0"/>
      <dgm:spPr/>
      <dgm:t>
        <a:bodyPr/>
        <a:lstStyle/>
        <a:p>
          <a:endParaRPr lang="en-US"/>
        </a:p>
      </dgm:t>
    </dgm:pt>
    <dgm:pt modelId="{CD43D674-85CD-E242-897A-508C0ED40BC8}" type="pres">
      <dgm:prSet presAssocID="{5C088B2A-1DED-0142-8B49-1DBF5812FE22}" presName="sibTrans" presStyleLbl="sibTrans1D1" presStyleIdx="1" presStyleCnt="4"/>
      <dgm:spPr/>
      <dgm:t>
        <a:bodyPr/>
        <a:lstStyle/>
        <a:p>
          <a:endParaRPr lang="en-GB"/>
        </a:p>
      </dgm:t>
    </dgm:pt>
    <dgm:pt modelId="{12E2F4C0-00F7-F14B-9FB8-AFC494679BB0}" type="pres">
      <dgm:prSet presAssocID="{78475F32-088C-AB4C-B7B2-1361838D35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C09EC1-05DF-2140-8DCA-4FF876C8E360}" type="pres">
      <dgm:prSet presAssocID="{78475F32-088C-AB4C-B7B2-1361838D35F8}" presName="spNode" presStyleCnt="0"/>
      <dgm:spPr/>
      <dgm:t>
        <a:bodyPr/>
        <a:lstStyle/>
        <a:p>
          <a:endParaRPr lang="en-US"/>
        </a:p>
      </dgm:t>
    </dgm:pt>
    <dgm:pt modelId="{E8665EE4-D545-9A40-828A-DF75C5277755}" type="pres">
      <dgm:prSet presAssocID="{BE957D4A-0D6A-DA46-A63F-84DF02D411AC}" presName="sibTrans" presStyleLbl="sibTrans1D1" presStyleIdx="2" presStyleCnt="4"/>
      <dgm:spPr/>
      <dgm:t>
        <a:bodyPr/>
        <a:lstStyle/>
        <a:p>
          <a:endParaRPr lang="en-GB"/>
        </a:p>
      </dgm:t>
    </dgm:pt>
    <dgm:pt modelId="{CBC88E5D-6CE5-9645-A267-A7664F853E62}" type="pres">
      <dgm:prSet presAssocID="{D8ABFF2E-22A7-F940-9C21-37B6434FAC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0ADC55-AB7D-2445-B938-706D4B4E0BC7}" type="pres">
      <dgm:prSet presAssocID="{D8ABFF2E-22A7-F940-9C21-37B6434FAC96}" presName="spNode" presStyleCnt="0"/>
      <dgm:spPr/>
      <dgm:t>
        <a:bodyPr/>
        <a:lstStyle/>
        <a:p>
          <a:endParaRPr lang="en-US"/>
        </a:p>
      </dgm:t>
    </dgm:pt>
    <dgm:pt modelId="{C5485453-E28D-5048-982A-C6D71900A54A}" type="pres">
      <dgm:prSet presAssocID="{DD790350-5E0B-D44D-892F-6E46787F38DD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B08ACCBE-13A4-4AAE-B11D-29C624DF068F}" type="presOf" srcId="{5C088B2A-1DED-0142-8B49-1DBF5812FE22}" destId="{CD43D674-85CD-E242-897A-508C0ED40BC8}" srcOrd="0" destOrd="0" presId="urn:microsoft.com/office/officeart/2005/8/layout/cycle6"/>
    <dgm:cxn modelId="{96259F00-D9BA-47A2-B0C7-67187AB65097}" type="presOf" srcId="{41A7D8BF-2F59-F840-8970-CADE9FABFA6F}" destId="{1E46AA46-58CA-4241-99FE-EF9CC3D6BD6B}" srcOrd="0" destOrd="0" presId="urn:microsoft.com/office/officeart/2005/8/layout/cycle6"/>
    <dgm:cxn modelId="{211B9EB2-F9B3-2840-B51F-C471CD6446C4}" srcId="{FFF82ABC-1AA5-C548-BDE9-3D22FA63BC9D}" destId="{28FAB79C-3168-6649-9859-F12A20F2A153}" srcOrd="1" destOrd="0" parTransId="{4EE7F5A2-436B-764C-9B41-6CF9481FDD1E}" sibTransId="{5C088B2A-1DED-0142-8B49-1DBF5812FE22}"/>
    <dgm:cxn modelId="{1EA21D02-1A0E-364B-8070-31BBD5958678}" srcId="{FFF82ABC-1AA5-C548-BDE9-3D22FA63BC9D}" destId="{78475F32-088C-AB4C-B7B2-1361838D35F8}" srcOrd="2" destOrd="0" parTransId="{5533DF5A-2F87-B749-A091-2F7CDEB1C889}" sibTransId="{BE957D4A-0D6A-DA46-A63F-84DF02D411AC}"/>
    <dgm:cxn modelId="{B4F963E0-617C-4D6E-BA74-3B7CCD7196B2}" type="presOf" srcId="{D981C645-EBB8-8A4A-AE9A-DC16B20738CC}" destId="{24FC3285-FB63-A941-B407-67B5DE510B4D}" srcOrd="0" destOrd="0" presId="urn:microsoft.com/office/officeart/2005/8/layout/cycle6"/>
    <dgm:cxn modelId="{5ABB7B3B-B743-40EE-95A2-E1833A523516}" type="presOf" srcId="{DD790350-5E0B-D44D-892F-6E46787F38DD}" destId="{C5485453-E28D-5048-982A-C6D71900A54A}" srcOrd="0" destOrd="0" presId="urn:microsoft.com/office/officeart/2005/8/layout/cycle6"/>
    <dgm:cxn modelId="{17365A77-36BB-4475-B14A-AC9293C7BB6A}" type="presOf" srcId="{28FAB79C-3168-6649-9859-F12A20F2A153}" destId="{F101E708-18A1-6340-B689-1FA53FE888F9}" srcOrd="0" destOrd="0" presId="urn:microsoft.com/office/officeart/2005/8/layout/cycle6"/>
    <dgm:cxn modelId="{EE3C9D67-9182-436D-8E56-2C6BED080678}" type="presOf" srcId="{FFF82ABC-1AA5-C548-BDE9-3D22FA63BC9D}" destId="{04405733-704D-524E-AFCD-C8F84E467DC4}" srcOrd="0" destOrd="0" presId="urn:microsoft.com/office/officeart/2005/8/layout/cycle6"/>
    <dgm:cxn modelId="{A11B445A-5641-8244-B1B1-6AFF46B1C8DA}" srcId="{FFF82ABC-1AA5-C548-BDE9-3D22FA63BC9D}" destId="{41A7D8BF-2F59-F840-8970-CADE9FABFA6F}" srcOrd="0" destOrd="0" parTransId="{7A3C5651-C51A-9043-9F74-8E6D69AA5519}" sibTransId="{D981C645-EBB8-8A4A-AE9A-DC16B20738CC}"/>
    <dgm:cxn modelId="{4B070401-FF39-A543-AE66-E2624B61EAB5}" srcId="{FFF82ABC-1AA5-C548-BDE9-3D22FA63BC9D}" destId="{D8ABFF2E-22A7-F940-9C21-37B6434FAC96}" srcOrd="3" destOrd="0" parTransId="{7FD8BF77-16FA-7C48-BCBA-0414E8424EDF}" sibTransId="{DD790350-5E0B-D44D-892F-6E46787F38DD}"/>
    <dgm:cxn modelId="{B4007B78-F6AF-4426-801D-E34535E7F74F}" type="presOf" srcId="{78475F32-088C-AB4C-B7B2-1361838D35F8}" destId="{12E2F4C0-00F7-F14B-9FB8-AFC494679BB0}" srcOrd="0" destOrd="0" presId="urn:microsoft.com/office/officeart/2005/8/layout/cycle6"/>
    <dgm:cxn modelId="{A85A966B-852E-4592-A701-5B910485FF6A}" type="presOf" srcId="{BE957D4A-0D6A-DA46-A63F-84DF02D411AC}" destId="{E8665EE4-D545-9A40-828A-DF75C5277755}" srcOrd="0" destOrd="0" presId="urn:microsoft.com/office/officeart/2005/8/layout/cycle6"/>
    <dgm:cxn modelId="{499D47AA-0040-4462-B170-F27ADC831839}" type="presOf" srcId="{D8ABFF2E-22A7-F940-9C21-37B6434FAC96}" destId="{CBC88E5D-6CE5-9645-A267-A7664F853E62}" srcOrd="0" destOrd="0" presId="urn:microsoft.com/office/officeart/2005/8/layout/cycle6"/>
    <dgm:cxn modelId="{4DA1213A-758F-42FC-B250-0ABAC7F67059}" type="presParOf" srcId="{04405733-704D-524E-AFCD-C8F84E467DC4}" destId="{1E46AA46-58CA-4241-99FE-EF9CC3D6BD6B}" srcOrd="0" destOrd="0" presId="urn:microsoft.com/office/officeart/2005/8/layout/cycle6"/>
    <dgm:cxn modelId="{579DA702-0C2F-481F-8E7C-C507C553B319}" type="presParOf" srcId="{04405733-704D-524E-AFCD-C8F84E467DC4}" destId="{5A537E58-3F7E-DA4F-839C-617CD10F335D}" srcOrd="1" destOrd="0" presId="urn:microsoft.com/office/officeart/2005/8/layout/cycle6"/>
    <dgm:cxn modelId="{F8EA4F3D-0E90-4EB2-8774-5CABBEB7DAB4}" type="presParOf" srcId="{04405733-704D-524E-AFCD-C8F84E467DC4}" destId="{24FC3285-FB63-A941-B407-67B5DE510B4D}" srcOrd="2" destOrd="0" presId="urn:microsoft.com/office/officeart/2005/8/layout/cycle6"/>
    <dgm:cxn modelId="{59B15E9F-0C52-4DE4-9B63-A7FDD77A2675}" type="presParOf" srcId="{04405733-704D-524E-AFCD-C8F84E467DC4}" destId="{F101E708-18A1-6340-B689-1FA53FE888F9}" srcOrd="3" destOrd="0" presId="urn:microsoft.com/office/officeart/2005/8/layout/cycle6"/>
    <dgm:cxn modelId="{621EE0AE-5095-4CEA-ADF7-282EE6F924F3}" type="presParOf" srcId="{04405733-704D-524E-AFCD-C8F84E467DC4}" destId="{A3E8DFF7-CAF8-1647-80B5-5E34BF70E0EC}" srcOrd="4" destOrd="0" presId="urn:microsoft.com/office/officeart/2005/8/layout/cycle6"/>
    <dgm:cxn modelId="{F7EEB2AE-7C6A-48C0-AFEA-FC90FA80ACA8}" type="presParOf" srcId="{04405733-704D-524E-AFCD-C8F84E467DC4}" destId="{CD43D674-85CD-E242-897A-508C0ED40BC8}" srcOrd="5" destOrd="0" presId="urn:microsoft.com/office/officeart/2005/8/layout/cycle6"/>
    <dgm:cxn modelId="{29D64FC4-AF71-4483-A699-22E3FDAA1216}" type="presParOf" srcId="{04405733-704D-524E-AFCD-C8F84E467DC4}" destId="{12E2F4C0-00F7-F14B-9FB8-AFC494679BB0}" srcOrd="6" destOrd="0" presId="urn:microsoft.com/office/officeart/2005/8/layout/cycle6"/>
    <dgm:cxn modelId="{ED9E8170-3515-45D1-AC01-EDCCA7AFC1DD}" type="presParOf" srcId="{04405733-704D-524E-AFCD-C8F84E467DC4}" destId="{64C09EC1-05DF-2140-8DCA-4FF876C8E360}" srcOrd="7" destOrd="0" presId="urn:microsoft.com/office/officeart/2005/8/layout/cycle6"/>
    <dgm:cxn modelId="{F8A2EDA7-6547-4DD4-B422-23BBEC15D873}" type="presParOf" srcId="{04405733-704D-524E-AFCD-C8F84E467DC4}" destId="{E8665EE4-D545-9A40-828A-DF75C5277755}" srcOrd="8" destOrd="0" presId="urn:microsoft.com/office/officeart/2005/8/layout/cycle6"/>
    <dgm:cxn modelId="{7B41E839-9871-4C23-85D9-31F1F4D52143}" type="presParOf" srcId="{04405733-704D-524E-AFCD-C8F84E467DC4}" destId="{CBC88E5D-6CE5-9645-A267-A7664F853E62}" srcOrd="9" destOrd="0" presId="urn:microsoft.com/office/officeart/2005/8/layout/cycle6"/>
    <dgm:cxn modelId="{5EF7473D-19FA-4A97-8146-9D1C8DA1DA78}" type="presParOf" srcId="{04405733-704D-524E-AFCD-C8F84E467DC4}" destId="{4C0ADC55-AB7D-2445-B938-706D4B4E0BC7}" srcOrd="10" destOrd="0" presId="urn:microsoft.com/office/officeart/2005/8/layout/cycle6"/>
    <dgm:cxn modelId="{39624D10-075D-4B78-8129-7A2A68D6A5EF}" type="presParOf" srcId="{04405733-704D-524E-AFCD-C8F84E467DC4}" destId="{C5485453-E28D-5048-982A-C6D71900A54A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720E59-D215-4DE9-822C-ACB1AC0D1687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BE0D47-842C-4161-901E-A429F584D5E6}">
      <dgm:prSet phldrT="[Text]"/>
      <dgm:spPr/>
      <dgm:t>
        <a:bodyPr/>
        <a:lstStyle/>
        <a:p>
          <a:r>
            <a:rPr lang="en-US" b="1" dirty="0" smtClean="0">
              <a:latin typeface="Apple Color Emoji"/>
            </a:rPr>
            <a:t>Place</a:t>
          </a:r>
          <a:r>
            <a:rPr lang="en-US" b="1" baseline="0" dirty="0" smtClean="0">
              <a:latin typeface="Apple Color Emoji"/>
            </a:rPr>
            <a:t> three markers spaced apart in a line on the floor. Then set up stumps or a chair as a target. </a:t>
          </a:r>
          <a:endParaRPr lang="en-US" b="1" dirty="0">
            <a:latin typeface="Apple Color Emoji"/>
          </a:endParaRPr>
        </a:p>
      </dgm:t>
    </dgm:pt>
    <dgm:pt modelId="{04F97C6C-F06D-48EC-992D-B13D5618E71C}" type="parTrans" cxnId="{80534B74-5E11-4826-B7E8-65B04A964FC5}">
      <dgm:prSet/>
      <dgm:spPr/>
      <dgm:t>
        <a:bodyPr/>
        <a:lstStyle/>
        <a:p>
          <a:endParaRPr lang="en-US"/>
        </a:p>
      </dgm:t>
    </dgm:pt>
    <dgm:pt modelId="{F5BB3566-726B-4EF1-AD59-A9CC3BE62F0B}" type="sibTrans" cxnId="{80534B74-5E11-4826-B7E8-65B04A964FC5}">
      <dgm:prSet/>
      <dgm:spPr/>
      <dgm:t>
        <a:bodyPr/>
        <a:lstStyle/>
        <a:p>
          <a:endParaRPr lang="en-US"/>
        </a:p>
      </dgm:t>
    </dgm:pt>
    <dgm:pt modelId="{4260E999-A82B-465E-80A4-A9DBBB4AD379}">
      <dgm:prSet phldrT="[Text]"/>
      <dgm:spPr/>
      <dgm:t>
        <a:bodyPr/>
        <a:lstStyle/>
        <a:p>
          <a:r>
            <a:rPr lang="en-US" b="1" dirty="0" smtClean="0">
              <a:latin typeface="Apple Color Emoji"/>
            </a:rPr>
            <a:t>Stand behind the markers, opposite foot to throwing arm in front.</a:t>
          </a:r>
          <a:endParaRPr lang="en-US" b="1" dirty="0">
            <a:latin typeface="Apple Color Emoji"/>
          </a:endParaRPr>
        </a:p>
      </dgm:t>
    </dgm:pt>
    <dgm:pt modelId="{F863923B-9576-47AC-9802-615C56BCB874}" type="parTrans" cxnId="{AAED595D-2361-4F04-B6C2-3D22A47574A8}">
      <dgm:prSet/>
      <dgm:spPr/>
      <dgm:t>
        <a:bodyPr/>
        <a:lstStyle/>
        <a:p>
          <a:endParaRPr lang="en-US"/>
        </a:p>
      </dgm:t>
    </dgm:pt>
    <dgm:pt modelId="{E2C1C36D-4195-4C03-B96B-EBD540F9FE4B}" type="sibTrans" cxnId="{AAED595D-2361-4F04-B6C2-3D22A47574A8}">
      <dgm:prSet/>
      <dgm:spPr/>
      <dgm:t>
        <a:bodyPr/>
        <a:lstStyle/>
        <a:p>
          <a:endParaRPr lang="en-US"/>
        </a:p>
      </dgm:t>
    </dgm:pt>
    <dgm:pt modelId="{8F61C1F4-2D9F-4BFE-97CB-FD8A08384F0C}">
      <dgm:prSet phldrT="[Text]"/>
      <dgm:spPr/>
      <dgm:t>
        <a:bodyPr/>
        <a:lstStyle/>
        <a:p>
          <a:r>
            <a:rPr lang="en-US" b="1" dirty="0" smtClean="0">
              <a:latin typeface="Apple Color Emoji"/>
            </a:rPr>
            <a:t>Starting at the middle marker pick up the first ball/socks and throw overarm at the target.  </a:t>
          </a:r>
          <a:endParaRPr lang="en-US" b="1" dirty="0">
            <a:latin typeface="Apple Color Emoji"/>
          </a:endParaRPr>
        </a:p>
      </dgm:t>
    </dgm:pt>
    <dgm:pt modelId="{3E1F5EDC-FE18-4ED4-AA5B-6AED5C4D95CB}" type="parTrans" cxnId="{BDAA6B59-DFC2-4ED9-81BE-AAB3FBFD2571}">
      <dgm:prSet/>
      <dgm:spPr/>
      <dgm:t>
        <a:bodyPr/>
        <a:lstStyle/>
        <a:p>
          <a:endParaRPr lang="en-US"/>
        </a:p>
      </dgm:t>
    </dgm:pt>
    <dgm:pt modelId="{44889531-E368-47FD-80BF-2C49C19F1826}" type="sibTrans" cxnId="{BDAA6B59-DFC2-4ED9-81BE-AAB3FBFD2571}">
      <dgm:prSet/>
      <dgm:spPr/>
      <dgm:t>
        <a:bodyPr/>
        <a:lstStyle/>
        <a:p>
          <a:endParaRPr lang="en-US"/>
        </a:p>
      </dgm:t>
    </dgm:pt>
    <dgm:pt modelId="{4996D11D-9066-42F6-89CD-E8C4DFE3617F}">
      <dgm:prSet phldrT="[Text]"/>
      <dgm:spPr/>
      <dgm:t>
        <a:bodyPr/>
        <a:lstStyle/>
        <a:p>
          <a:r>
            <a:rPr lang="en-US" b="1" dirty="0" smtClean="0">
              <a:latin typeface="Apple Color Emoji"/>
            </a:rPr>
            <a:t>Move sideways to the right marker and throw the ball at the target. Move to the left target and repeat. </a:t>
          </a:r>
          <a:endParaRPr lang="en-US" b="1" dirty="0">
            <a:latin typeface="Apple Color Emoji"/>
          </a:endParaRPr>
        </a:p>
      </dgm:t>
    </dgm:pt>
    <dgm:pt modelId="{77C841B8-83D2-42D2-A359-489791DCE070}" type="parTrans" cxnId="{CA29115E-602E-4238-A4E6-9008E0F5DDDF}">
      <dgm:prSet/>
      <dgm:spPr/>
      <dgm:t>
        <a:bodyPr/>
        <a:lstStyle/>
        <a:p>
          <a:endParaRPr lang="en-US"/>
        </a:p>
      </dgm:t>
    </dgm:pt>
    <dgm:pt modelId="{3112AE8B-CD91-409A-B3B5-C2E22A2B4A72}" type="sibTrans" cxnId="{CA29115E-602E-4238-A4E6-9008E0F5DDDF}">
      <dgm:prSet/>
      <dgm:spPr/>
      <dgm:t>
        <a:bodyPr/>
        <a:lstStyle/>
        <a:p>
          <a:endParaRPr lang="en-US"/>
        </a:p>
      </dgm:t>
    </dgm:pt>
    <dgm:pt modelId="{AD578E2D-9EAB-474D-82C2-A80ABFB59BAD}">
      <dgm:prSet/>
      <dgm:spPr/>
      <dgm:t>
        <a:bodyPr/>
        <a:lstStyle/>
        <a:p>
          <a:r>
            <a:rPr lang="en-US" b="1" dirty="0" smtClean="0">
              <a:latin typeface="Apple Color Emoji"/>
            </a:rPr>
            <a:t>Can you repeat the challenge using the opposite hand to throw</a:t>
          </a:r>
          <a:r>
            <a:rPr lang="en-US" dirty="0" smtClean="0"/>
            <a:t>? </a:t>
          </a:r>
          <a:endParaRPr lang="en-US" dirty="0"/>
        </a:p>
      </dgm:t>
    </dgm:pt>
    <dgm:pt modelId="{091F686E-1852-4683-870E-D3B26CB59458}" type="parTrans" cxnId="{C9856D16-D1BE-426E-8501-FF618BA4CA42}">
      <dgm:prSet/>
      <dgm:spPr/>
      <dgm:t>
        <a:bodyPr/>
        <a:lstStyle/>
        <a:p>
          <a:endParaRPr lang="en-US"/>
        </a:p>
      </dgm:t>
    </dgm:pt>
    <dgm:pt modelId="{EA7613C5-6E3F-4C8A-A194-F7CAB117F215}" type="sibTrans" cxnId="{C9856D16-D1BE-426E-8501-FF618BA4CA42}">
      <dgm:prSet/>
      <dgm:spPr/>
      <dgm:t>
        <a:bodyPr/>
        <a:lstStyle/>
        <a:p>
          <a:endParaRPr lang="en-US"/>
        </a:p>
      </dgm:t>
    </dgm:pt>
    <dgm:pt modelId="{6A42698B-11EE-40D3-AC05-A587B33446BC}" type="pres">
      <dgm:prSet presAssocID="{C9720E59-D215-4DE9-822C-ACB1AC0D16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76EA0C-4AE3-4467-BA4B-F3227FC40048}" type="pres">
      <dgm:prSet presAssocID="{C9720E59-D215-4DE9-822C-ACB1AC0D1687}" presName="arrow" presStyleLbl="bgShp" presStyleIdx="0" presStyleCnt="1"/>
      <dgm:spPr/>
    </dgm:pt>
    <dgm:pt modelId="{8657C622-481E-42F7-9673-A3C9469AECC5}" type="pres">
      <dgm:prSet presAssocID="{C9720E59-D215-4DE9-822C-ACB1AC0D1687}" presName="points" presStyleCnt="0"/>
      <dgm:spPr/>
    </dgm:pt>
    <dgm:pt modelId="{5D022377-744B-44BD-BC2E-2336161D3C60}" type="pres">
      <dgm:prSet presAssocID="{C5BE0D47-842C-4161-901E-A429F584D5E6}" presName="compositeA" presStyleCnt="0"/>
      <dgm:spPr/>
    </dgm:pt>
    <dgm:pt modelId="{59D8B5EA-AA30-48A6-AEC5-10D93FC03E29}" type="pres">
      <dgm:prSet presAssocID="{C5BE0D47-842C-4161-901E-A429F584D5E6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B81D9E-0F17-4AF8-84BE-EE608A30D31E}" type="pres">
      <dgm:prSet presAssocID="{C5BE0D47-842C-4161-901E-A429F584D5E6}" presName="circleA" presStyleLbl="node1" presStyleIdx="0" presStyleCnt="5"/>
      <dgm:spPr/>
    </dgm:pt>
    <dgm:pt modelId="{FD0ECD59-A9FB-4703-9950-6D7D95EB2074}" type="pres">
      <dgm:prSet presAssocID="{C5BE0D47-842C-4161-901E-A429F584D5E6}" presName="spaceA" presStyleCnt="0"/>
      <dgm:spPr/>
    </dgm:pt>
    <dgm:pt modelId="{FABDA05D-C071-4FEF-A7F2-B3A018566491}" type="pres">
      <dgm:prSet presAssocID="{F5BB3566-726B-4EF1-AD59-A9CC3BE62F0B}" presName="space" presStyleCnt="0"/>
      <dgm:spPr/>
    </dgm:pt>
    <dgm:pt modelId="{9666F302-0D5D-4E6D-8D4F-E3A9225C5EB1}" type="pres">
      <dgm:prSet presAssocID="{4260E999-A82B-465E-80A4-A9DBBB4AD379}" presName="compositeB" presStyleCnt="0"/>
      <dgm:spPr/>
    </dgm:pt>
    <dgm:pt modelId="{15360226-529D-43D2-8394-4B5ABFD33C35}" type="pres">
      <dgm:prSet presAssocID="{4260E999-A82B-465E-80A4-A9DBBB4AD379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D2EA5D-4731-4EAA-B6DC-40428D5D3615}" type="pres">
      <dgm:prSet presAssocID="{4260E999-A82B-465E-80A4-A9DBBB4AD379}" presName="circleB" presStyleLbl="node1" presStyleIdx="1" presStyleCnt="5"/>
      <dgm:spPr/>
    </dgm:pt>
    <dgm:pt modelId="{59BD076C-ABFD-4977-83BC-59BF821E7288}" type="pres">
      <dgm:prSet presAssocID="{4260E999-A82B-465E-80A4-A9DBBB4AD379}" presName="spaceB" presStyleCnt="0"/>
      <dgm:spPr/>
    </dgm:pt>
    <dgm:pt modelId="{F8151D91-9280-4AF8-A0FB-461DC8996FEE}" type="pres">
      <dgm:prSet presAssocID="{E2C1C36D-4195-4C03-B96B-EBD540F9FE4B}" presName="space" presStyleCnt="0"/>
      <dgm:spPr/>
    </dgm:pt>
    <dgm:pt modelId="{52D3E7AA-793D-4E90-BCC5-C6A9646345C1}" type="pres">
      <dgm:prSet presAssocID="{8F61C1F4-2D9F-4BFE-97CB-FD8A08384F0C}" presName="compositeA" presStyleCnt="0"/>
      <dgm:spPr/>
    </dgm:pt>
    <dgm:pt modelId="{257CD9E4-E091-4CCE-88C3-9B75569FC5D6}" type="pres">
      <dgm:prSet presAssocID="{8F61C1F4-2D9F-4BFE-97CB-FD8A08384F0C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B3D49A-10AE-4DAE-99E6-40AE01C88854}" type="pres">
      <dgm:prSet presAssocID="{8F61C1F4-2D9F-4BFE-97CB-FD8A08384F0C}" presName="circleA" presStyleLbl="node1" presStyleIdx="2" presStyleCnt="5"/>
      <dgm:spPr/>
    </dgm:pt>
    <dgm:pt modelId="{A46C3F94-7570-4F54-A6B3-A71B234B2E00}" type="pres">
      <dgm:prSet presAssocID="{8F61C1F4-2D9F-4BFE-97CB-FD8A08384F0C}" presName="spaceA" presStyleCnt="0"/>
      <dgm:spPr/>
    </dgm:pt>
    <dgm:pt modelId="{822FF1F7-DA92-453A-976D-F604EC3AFCA8}" type="pres">
      <dgm:prSet presAssocID="{44889531-E368-47FD-80BF-2C49C19F1826}" presName="space" presStyleCnt="0"/>
      <dgm:spPr/>
    </dgm:pt>
    <dgm:pt modelId="{453F321C-7FBC-484A-BFB5-08EAB128A6D3}" type="pres">
      <dgm:prSet presAssocID="{4996D11D-9066-42F6-89CD-E8C4DFE3617F}" presName="compositeB" presStyleCnt="0"/>
      <dgm:spPr/>
    </dgm:pt>
    <dgm:pt modelId="{FD8B97DC-AF5D-4100-88AA-EB162810E56C}" type="pres">
      <dgm:prSet presAssocID="{4996D11D-9066-42F6-89CD-E8C4DFE3617F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1860D0-0096-4303-8FFD-1F521CAE4FD8}" type="pres">
      <dgm:prSet presAssocID="{4996D11D-9066-42F6-89CD-E8C4DFE3617F}" presName="circleB" presStyleLbl="node1" presStyleIdx="3" presStyleCnt="5"/>
      <dgm:spPr/>
    </dgm:pt>
    <dgm:pt modelId="{DB3AD59C-47CA-4C57-B59D-BFD7959638D0}" type="pres">
      <dgm:prSet presAssocID="{4996D11D-9066-42F6-89CD-E8C4DFE3617F}" presName="spaceB" presStyleCnt="0"/>
      <dgm:spPr/>
    </dgm:pt>
    <dgm:pt modelId="{0FA66306-A9D4-4A9C-B0B7-531B15B483E8}" type="pres">
      <dgm:prSet presAssocID="{3112AE8B-CD91-409A-B3B5-C2E22A2B4A72}" presName="space" presStyleCnt="0"/>
      <dgm:spPr/>
    </dgm:pt>
    <dgm:pt modelId="{3ED1208B-BE58-4A61-86B3-D6B1D82A2839}" type="pres">
      <dgm:prSet presAssocID="{AD578E2D-9EAB-474D-82C2-A80ABFB59BAD}" presName="compositeA" presStyleCnt="0"/>
      <dgm:spPr/>
    </dgm:pt>
    <dgm:pt modelId="{C70100BB-6491-4C0F-B460-C1CF0CF96FA6}" type="pres">
      <dgm:prSet presAssocID="{AD578E2D-9EAB-474D-82C2-A80ABFB59BAD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CC0412-3D5C-4183-ACB4-DFD7F9ED2890}" type="pres">
      <dgm:prSet presAssocID="{AD578E2D-9EAB-474D-82C2-A80ABFB59BAD}" presName="circleA" presStyleLbl="node1" presStyleIdx="4" presStyleCnt="5"/>
      <dgm:spPr/>
    </dgm:pt>
    <dgm:pt modelId="{C415A4B4-452B-4199-A3E8-AE5C02BE39B1}" type="pres">
      <dgm:prSet presAssocID="{AD578E2D-9EAB-474D-82C2-A80ABFB59BAD}" presName="spaceA" presStyleCnt="0"/>
      <dgm:spPr/>
    </dgm:pt>
  </dgm:ptLst>
  <dgm:cxnLst>
    <dgm:cxn modelId="{3FB130ED-82A3-42A6-97B0-C90B8A99E2D9}" type="presOf" srcId="{8F61C1F4-2D9F-4BFE-97CB-FD8A08384F0C}" destId="{257CD9E4-E091-4CCE-88C3-9B75569FC5D6}" srcOrd="0" destOrd="0" presId="urn:microsoft.com/office/officeart/2005/8/layout/hProcess11"/>
    <dgm:cxn modelId="{80534B74-5E11-4826-B7E8-65B04A964FC5}" srcId="{C9720E59-D215-4DE9-822C-ACB1AC0D1687}" destId="{C5BE0D47-842C-4161-901E-A429F584D5E6}" srcOrd="0" destOrd="0" parTransId="{04F97C6C-F06D-48EC-992D-B13D5618E71C}" sibTransId="{F5BB3566-726B-4EF1-AD59-A9CC3BE62F0B}"/>
    <dgm:cxn modelId="{4AA42FA7-2648-4CB5-BBF4-B40B9EE35C7E}" type="presOf" srcId="{C9720E59-D215-4DE9-822C-ACB1AC0D1687}" destId="{6A42698B-11EE-40D3-AC05-A587B33446BC}" srcOrd="0" destOrd="0" presId="urn:microsoft.com/office/officeart/2005/8/layout/hProcess11"/>
    <dgm:cxn modelId="{ECAF1856-A77B-4308-A76C-0B54AE6BFD1E}" type="presOf" srcId="{AD578E2D-9EAB-474D-82C2-A80ABFB59BAD}" destId="{C70100BB-6491-4C0F-B460-C1CF0CF96FA6}" srcOrd="0" destOrd="0" presId="urn:microsoft.com/office/officeart/2005/8/layout/hProcess11"/>
    <dgm:cxn modelId="{C9856D16-D1BE-426E-8501-FF618BA4CA42}" srcId="{C9720E59-D215-4DE9-822C-ACB1AC0D1687}" destId="{AD578E2D-9EAB-474D-82C2-A80ABFB59BAD}" srcOrd="4" destOrd="0" parTransId="{091F686E-1852-4683-870E-D3B26CB59458}" sibTransId="{EA7613C5-6E3F-4C8A-A194-F7CAB117F215}"/>
    <dgm:cxn modelId="{D7DB5F95-5BAB-40FD-AEC4-F1F4FF6080CD}" type="presOf" srcId="{4260E999-A82B-465E-80A4-A9DBBB4AD379}" destId="{15360226-529D-43D2-8394-4B5ABFD33C35}" srcOrd="0" destOrd="0" presId="urn:microsoft.com/office/officeart/2005/8/layout/hProcess11"/>
    <dgm:cxn modelId="{AAED595D-2361-4F04-B6C2-3D22A47574A8}" srcId="{C9720E59-D215-4DE9-822C-ACB1AC0D1687}" destId="{4260E999-A82B-465E-80A4-A9DBBB4AD379}" srcOrd="1" destOrd="0" parTransId="{F863923B-9576-47AC-9802-615C56BCB874}" sibTransId="{E2C1C36D-4195-4C03-B96B-EBD540F9FE4B}"/>
    <dgm:cxn modelId="{4F3CB076-119A-4341-8C3A-D449DA6EBE59}" type="presOf" srcId="{C5BE0D47-842C-4161-901E-A429F584D5E6}" destId="{59D8B5EA-AA30-48A6-AEC5-10D93FC03E29}" srcOrd="0" destOrd="0" presId="urn:microsoft.com/office/officeart/2005/8/layout/hProcess11"/>
    <dgm:cxn modelId="{CA29115E-602E-4238-A4E6-9008E0F5DDDF}" srcId="{C9720E59-D215-4DE9-822C-ACB1AC0D1687}" destId="{4996D11D-9066-42F6-89CD-E8C4DFE3617F}" srcOrd="3" destOrd="0" parTransId="{77C841B8-83D2-42D2-A359-489791DCE070}" sibTransId="{3112AE8B-CD91-409A-B3B5-C2E22A2B4A72}"/>
    <dgm:cxn modelId="{BDAA6B59-DFC2-4ED9-81BE-AAB3FBFD2571}" srcId="{C9720E59-D215-4DE9-822C-ACB1AC0D1687}" destId="{8F61C1F4-2D9F-4BFE-97CB-FD8A08384F0C}" srcOrd="2" destOrd="0" parTransId="{3E1F5EDC-FE18-4ED4-AA5B-6AED5C4D95CB}" sibTransId="{44889531-E368-47FD-80BF-2C49C19F1826}"/>
    <dgm:cxn modelId="{33FCE1B7-7BA8-462E-9D75-EB1FA5CC1302}" type="presOf" srcId="{4996D11D-9066-42F6-89CD-E8C4DFE3617F}" destId="{FD8B97DC-AF5D-4100-88AA-EB162810E56C}" srcOrd="0" destOrd="0" presId="urn:microsoft.com/office/officeart/2005/8/layout/hProcess11"/>
    <dgm:cxn modelId="{E1402B12-C270-43EE-B048-F02E16CE12AF}" type="presParOf" srcId="{6A42698B-11EE-40D3-AC05-A587B33446BC}" destId="{2276EA0C-4AE3-4467-BA4B-F3227FC40048}" srcOrd="0" destOrd="0" presId="urn:microsoft.com/office/officeart/2005/8/layout/hProcess11"/>
    <dgm:cxn modelId="{C03F6E98-7D62-4666-944B-259670344A88}" type="presParOf" srcId="{6A42698B-11EE-40D3-AC05-A587B33446BC}" destId="{8657C622-481E-42F7-9673-A3C9469AECC5}" srcOrd="1" destOrd="0" presId="urn:microsoft.com/office/officeart/2005/8/layout/hProcess11"/>
    <dgm:cxn modelId="{112FFC1D-07F4-49CA-AD76-FBE8A3613617}" type="presParOf" srcId="{8657C622-481E-42F7-9673-A3C9469AECC5}" destId="{5D022377-744B-44BD-BC2E-2336161D3C60}" srcOrd="0" destOrd="0" presId="urn:microsoft.com/office/officeart/2005/8/layout/hProcess11"/>
    <dgm:cxn modelId="{71D7BB87-AA57-4574-AC75-4DD408357887}" type="presParOf" srcId="{5D022377-744B-44BD-BC2E-2336161D3C60}" destId="{59D8B5EA-AA30-48A6-AEC5-10D93FC03E29}" srcOrd="0" destOrd="0" presId="urn:microsoft.com/office/officeart/2005/8/layout/hProcess11"/>
    <dgm:cxn modelId="{E5B79827-15FD-41CF-AE51-E854346562DB}" type="presParOf" srcId="{5D022377-744B-44BD-BC2E-2336161D3C60}" destId="{29B81D9E-0F17-4AF8-84BE-EE608A30D31E}" srcOrd="1" destOrd="0" presId="urn:microsoft.com/office/officeart/2005/8/layout/hProcess11"/>
    <dgm:cxn modelId="{18FD1629-33C4-4462-B2B6-D8B2C763B2FE}" type="presParOf" srcId="{5D022377-744B-44BD-BC2E-2336161D3C60}" destId="{FD0ECD59-A9FB-4703-9950-6D7D95EB2074}" srcOrd="2" destOrd="0" presId="urn:microsoft.com/office/officeart/2005/8/layout/hProcess11"/>
    <dgm:cxn modelId="{E138E987-70B8-4E7C-9631-48FF2B16F356}" type="presParOf" srcId="{8657C622-481E-42F7-9673-A3C9469AECC5}" destId="{FABDA05D-C071-4FEF-A7F2-B3A018566491}" srcOrd="1" destOrd="0" presId="urn:microsoft.com/office/officeart/2005/8/layout/hProcess11"/>
    <dgm:cxn modelId="{8C4311EC-1930-422B-B44C-D8E74BD02C8B}" type="presParOf" srcId="{8657C622-481E-42F7-9673-A3C9469AECC5}" destId="{9666F302-0D5D-4E6D-8D4F-E3A9225C5EB1}" srcOrd="2" destOrd="0" presId="urn:microsoft.com/office/officeart/2005/8/layout/hProcess11"/>
    <dgm:cxn modelId="{81CBB89F-6ECE-46D8-9ED3-8AE898029134}" type="presParOf" srcId="{9666F302-0D5D-4E6D-8D4F-E3A9225C5EB1}" destId="{15360226-529D-43D2-8394-4B5ABFD33C35}" srcOrd="0" destOrd="0" presId="urn:microsoft.com/office/officeart/2005/8/layout/hProcess11"/>
    <dgm:cxn modelId="{D1AB3A7F-24FD-47F8-84AA-2D5697CB3A88}" type="presParOf" srcId="{9666F302-0D5D-4E6D-8D4F-E3A9225C5EB1}" destId="{60D2EA5D-4731-4EAA-B6DC-40428D5D3615}" srcOrd="1" destOrd="0" presId="urn:microsoft.com/office/officeart/2005/8/layout/hProcess11"/>
    <dgm:cxn modelId="{CDB4B7CC-BA5E-421B-AB78-734BEEF8834C}" type="presParOf" srcId="{9666F302-0D5D-4E6D-8D4F-E3A9225C5EB1}" destId="{59BD076C-ABFD-4977-83BC-59BF821E7288}" srcOrd="2" destOrd="0" presId="urn:microsoft.com/office/officeart/2005/8/layout/hProcess11"/>
    <dgm:cxn modelId="{E05D3D09-6954-431C-A926-AF7BC29C8DD7}" type="presParOf" srcId="{8657C622-481E-42F7-9673-A3C9469AECC5}" destId="{F8151D91-9280-4AF8-A0FB-461DC8996FEE}" srcOrd="3" destOrd="0" presId="urn:microsoft.com/office/officeart/2005/8/layout/hProcess11"/>
    <dgm:cxn modelId="{65212025-92F8-4444-83D2-9CCDB702278E}" type="presParOf" srcId="{8657C622-481E-42F7-9673-A3C9469AECC5}" destId="{52D3E7AA-793D-4E90-BCC5-C6A9646345C1}" srcOrd="4" destOrd="0" presId="urn:microsoft.com/office/officeart/2005/8/layout/hProcess11"/>
    <dgm:cxn modelId="{D5E1F071-198D-45F3-8612-8D382CFFA0B0}" type="presParOf" srcId="{52D3E7AA-793D-4E90-BCC5-C6A9646345C1}" destId="{257CD9E4-E091-4CCE-88C3-9B75569FC5D6}" srcOrd="0" destOrd="0" presId="urn:microsoft.com/office/officeart/2005/8/layout/hProcess11"/>
    <dgm:cxn modelId="{EB195F81-9B6D-49D7-85F0-5DEAF432EE49}" type="presParOf" srcId="{52D3E7AA-793D-4E90-BCC5-C6A9646345C1}" destId="{68B3D49A-10AE-4DAE-99E6-40AE01C88854}" srcOrd="1" destOrd="0" presId="urn:microsoft.com/office/officeart/2005/8/layout/hProcess11"/>
    <dgm:cxn modelId="{6F2F5D3D-ABD2-4330-9629-5997E4130F6B}" type="presParOf" srcId="{52D3E7AA-793D-4E90-BCC5-C6A9646345C1}" destId="{A46C3F94-7570-4F54-A6B3-A71B234B2E00}" srcOrd="2" destOrd="0" presId="urn:microsoft.com/office/officeart/2005/8/layout/hProcess11"/>
    <dgm:cxn modelId="{E8AAEB74-655B-4437-82C1-D556816D922A}" type="presParOf" srcId="{8657C622-481E-42F7-9673-A3C9469AECC5}" destId="{822FF1F7-DA92-453A-976D-F604EC3AFCA8}" srcOrd="5" destOrd="0" presId="urn:microsoft.com/office/officeart/2005/8/layout/hProcess11"/>
    <dgm:cxn modelId="{8F1BCBD4-3DF4-4B08-8D7B-67DA826A744F}" type="presParOf" srcId="{8657C622-481E-42F7-9673-A3C9469AECC5}" destId="{453F321C-7FBC-484A-BFB5-08EAB128A6D3}" srcOrd="6" destOrd="0" presId="urn:microsoft.com/office/officeart/2005/8/layout/hProcess11"/>
    <dgm:cxn modelId="{33EEA0C1-28A5-41C2-A3DF-DA6B663D16AD}" type="presParOf" srcId="{453F321C-7FBC-484A-BFB5-08EAB128A6D3}" destId="{FD8B97DC-AF5D-4100-88AA-EB162810E56C}" srcOrd="0" destOrd="0" presId="urn:microsoft.com/office/officeart/2005/8/layout/hProcess11"/>
    <dgm:cxn modelId="{1257CDB3-5545-4C1C-913E-6A072DF531D3}" type="presParOf" srcId="{453F321C-7FBC-484A-BFB5-08EAB128A6D3}" destId="{F11860D0-0096-4303-8FFD-1F521CAE4FD8}" srcOrd="1" destOrd="0" presId="urn:microsoft.com/office/officeart/2005/8/layout/hProcess11"/>
    <dgm:cxn modelId="{21A66381-9A2A-4FD5-A7EF-D824D5EC8D77}" type="presParOf" srcId="{453F321C-7FBC-484A-BFB5-08EAB128A6D3}" destId="{DB3AD59C-47CA-4C57-B59D-BFD7959638D0}" srcOrd="2" destOrd="0" presId="urn:microsoft.com/office/officeart/2005/8/layout/hProcess11"/>
    <dgm:cxn modelId="{58CA103E-10C7-4247-83CF-1AB557F476E8}" type="presParOf" srcId="{8657C622-481E-42F7-9673-A3C9469AECC5}" destId="{0FA66306-A9D4-4A9C-B0B7-531B15B483E8}" srcOrd="7" destOrd="0" presId="urn:microsoft.com/office/officeart/2005/8/layout/hProcess11"/>
    <dgm:cxn modelId="{3D448A13-CE42-4D2A-8110-013605CCE68F}" type="presParOf" srcId="{8657C622-481E-42F7-9673-A3C9469AECC5}" destId="{3ED1208B-BE58-4A61-86B3-D6B1D82A2839}" srcOrd="8" destOrd="0" presId="urn:microsoft.com/office/officeart/2005/8/layout/hProcess11"/>
    <dgm:cxn modelId="{D9BC9DCB-5FF8-4A4A-A3B9-0274D3F2A3E9}" type="presParOf" srcId="{3ED1208B-BE58-4A61-86B3-D6B1D82A2839}" destId="{C70100BB-6491-4C0F-B460-C1CF0CF96FA6}" srcOrd="0" destOrd="0" presId="urn:microsoft.com/office/officeart/2005/8/layout/hProcess11"/>
    <dgm:cxn modelId="{1B8ED774-F4DA-46A4-B780-1526B4D65C33}" type="presParOf" srcId="{3ED1208B-BE58-4A61-86B3-D6B1D82A2839}" destId="{90CC0412-3D5C-4183-ACB4-DFD7F9ED2890}" srcOrd="1" destOrd="0" presId="urn:microsoft.com/office/officeart/2005/8/layout/hProcess11"/>
    <dgm:cxn modelId="{F7AA2529-AA52-47DF-8AFD-453AD0519714}" type="presParOf" srcId="{3ED1208B-BE58-4A61-86B3-D6B1D82A2839}" destId="{C415A4B4-452B-4199-A3E8-AE5C02BE39B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335AC-9C54-4A61-B44C-AFC7A09DAB7A}">
      <dsp:nvSpPr>
        <dsp:cNvPr id="0" name=""/>
        <dsp:cNvSpPr/>
      </dsp:nvSpPr>
      <dsp:spPr>
        <a:xfrm>
          <a:off x="655593" y="0"/>
          <a:ext cx="7430064" cy="29792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C5C57-DAA7-4332-8D6F-14A98529435F}">
      <dsp:nvSpPr>
        <dsp:cNvPr id="0" name=""/>
        <dsp:cNvSpPr/>
      </dsp:nvSpPr>
      <dsp:spPr>
        <a:xfrm>
          <a:off x="2560" y="893778"/>
          <a:ext cx="1541670" cy="11917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Place</a:t>
          </a:r>
          <a:r>
            <a:rPr lang="en-US" sz="1400" kern="1200" baseline="0" dirty="0" smtClean="0"/>
            <a:t> 4 targets in a line spaced apart on the floor. </a:t>
          </a:r>
          <a:endParaRPr lang="en-US" sz="1400" kern="1200" dirty="0"/>
        </a:p>
      </dsp:txBody>
      <dsp:txXfrm>
        <a:off x="60734" y="951952"/>
        <a:ext cx="1425322" cy="1075356"/>
      </dsp:txXfrm>
    </dsp:sp>
    <dsp:sp modelId="{EC43E9E0-7945-4BC1-8E82-8350496C3C08}">
      <dsp:nvSpPr>
        <dsp:cNvPr id="0" name=""/>
        <dsp:cNvSpPr/>
      </dsp:nvSpPr>
      <dsp:spPr>
        <a:xfrm>
          <a:off x="1801175" y="893778"/>
          <a:ext cx="1541670" cy="11917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Stand behind the line. Standing side on, one foot in front of the other.</a:t>
          </a:r>
          <a:endParaRPr lang="en-US" sz="1400" kern="1200" dirty="0"/>
        </a:p>
      </dsp:txBody>
      <dsp:txXfrm>
        <a:off x="1859349" y="951952"/>
        <a:ext cx="1425322" cy="1075356"/>
      </dsp:txXfrm>
    </dsp:sp>
    <dsp:sp modelId="{10187591-9DC6-4DA3-8831-04CF3F4EC581}">
      <dsp:nvSpPr>
        <dsp:cNvPr id="0" name=""/>
        <dsp:cNvSpPr/>
      </dsp:nvSpPr>
      <dsp:spPr>
        <a:xfrm>
          <a:off x="3599790" y="893778"/>
          <a:ext cx="1541670" cy="11917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Throw the ball/socks under arm aiming for the first target.  </a:t>
          </a:r>
          <a:endParaRPr lang="en-US" sz="1400" kern="1200" dirty="0"/>
        </a:p>
      </dsp:txBody>
      <dsp:txXfrm>
        <a:off x="3657964" y="951952"/>
        <a:ext cx="1425322" cy="1075356"/>
      </dsp:txXfrm>
    </dsp:sp>
    <dsp:sp modelId="{9B65B1DF-8AFA-46DE-85D3-C353C3CAB0BA}">
      <dsp:nvSpPr>
        <dsp:cNvPr id="0" name=""/>
        <dsp:cNvSpPr/>
      </dsp:nvSpPr>
      <dsp:spPr>
        <a:xfrm>
          <a:off x="5398406" y="893778"/>
          <a:ext cx="1541670" cy="11917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Can you hit the second target? Repeat for target three and four.</a:t>
          </a:r>
          <a:endParaRPr lang="en-US" sz="1400" kern="1200" dirty="0"/>
        </a:p>
      </dsp:txBody>
      <dsp:txXfrm>
        <a:off x="5456580" y="951952"/>
        <a:ext cx="1425322" cy="1075356"/>
      </dsp:txXfrm>
    </dsp:sp>
    <dsp:sp modelId="{DCDB372D-0198-4563-AC27-40EEEDBA3734}">
      <dsp:nvSpPr>
        <dsp:cNvPr id="0" name=""/>
        <dsp:cNvSpPr/>
      </dsp:nvSpPr>
      <dsp:spPr>
        <a:xfrm>
          <a:off x="7197021" y="893778"/>
          <a:ext cx="1541670" cy="11917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many targets did you successfully hit? </a:t>
          </a:r>
          <a:endParaRPr lang="en-US" sz="1400" kern="1200" dirty="0"/>
        </a:p>
      </dsp:txBody>
      <dsp:txXfrm>
        <a:off x="7255195" y="951952"/>
        <a:ext cx="1425322" cy="1075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6AA46-58CA-4241-99FE-EF9CC3D6BD6B}">
      <dsp:nvSpPr>
        <dsp:cNvPr id="0" name=""/>
        <dsp:cNvSpPr/>
      </dsp:nvSpPr>
      <dsp:spPr>
        <a:xfrm>
          <a:off x="2719114" y="572"/>
          <a:ext cx="1597458" cy="10383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Use your preferred hand, throw and catch to your yourself?</a:t>
          </a:r>
          <a:endParaRPr lang="en-GB" sz="1300" kern="1200" dirty="0"/>
        </a:p>
      </dsp:txBody>
      <dsp:txXfrm>
        <a:off x="2769802" y="51260"/>
        <a:ext cx="1496082" cy="936971"/>
      </dsp:txXfrm>
    </dsp:sp>
    <dsp:sp modelId="{24FC3285-FB63-A941-B407-67B5DE510B4D}">
      <dsp:nvSpPr>
        <dsp:cNvPr id="0" name=""/>
        <dsp:cNvSpPr/>
      </dsp:nvSpPr>
      <dsp:spPr>
        <a:xfrm>
          <a:off x="1802008" y="519746"/>
          <a:ext cx="3431670" cy="3431670"/>
        </a:xfrm>
        <a:custGeom>
          <a:avLst/>
          <a:gdLst/>
          <a:ahLst/>
          <a:cxnLst/>
          <a:rect l="0" t="0" r="0" b="0"/>
          <a:pathLst>
            <a:path>
              <a:moveTo>
                <a:pt x="2526076" y="203354"/>
              </a:moveTo>
              <a:arcTo wR="1715835" hR="1715835" stAng="17890687" swAng="262644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1E708-18A1-6340-B689-1FA53FE888F9}">
      <dsp:nvSpPr>
        <dsp:cNvPr id="0" name=""/>
        <dsp:cNvSpPr/>
      </dsp:nvSpPr>
      <dsp:spPr>
        <a:xfrm>
          <a:off x="4434949" y="1716408"/>
          <a:ext cx="1597458" cy="10383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Now try to throw clap then catch?</a:t>
          </a:r>
          <a:endParaRPr lang="en-GB" sz="1300" kern="1200" dirty="0"/>
        </a:p>
      </dsp:txBody>
      <dsp:txXfrm>
        <a:off x="4485637" y="1767096"/>
        <a:ext cx="1496082" cy="936971"/>
      </dsp:txXfrm>
    </dsp:sp>
    <dsp:sp modelId="{CD43D674-85CD-E242-897A-508C0ED40BC8}">
      <dsp:nvSpPr>
        <dsp:cNvPr id="0" name=""/>
        <dsp:cNvSpPr/>
      </dsp:nvSpPr>
      <dsp:spPr>
        <a:xfrm>
          <a:off x="1802008" y="519746"/>
          <a:ext cx="3431670" cy="3431670"/>
        </a:xfrm>
        <a:custGeom>
          <a:avLst/>
          <a:gdLst/>
          <a:ahLst/>
          <a:cxnLst/>
          <a:rect l="0" t="0" r="0" b="0"/>
          <a:pathLst>
            <a:path>
              <a:moveTo>
                <a:pt x="3347249" y="2247417"/>
              </a:moveTo>
              <a:arcTo wR="1715835" hR="1715835" stAng="1082865" swAng="262644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2F4C0-00F7-F14B-9FB8-AFC494679BB0}">
      <dsp:nvSpPr>
        <dsp:cNvPr id="0" name=""/>
        <dsp:cNvSpPr/>
      </dsp:nvSpPr>
      <dsp:spPr>
        <a:xfrm>
          <a:off x="2719114" y="3432243"/>
          <a:ext cx="1597458" cy="10383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Throw and see how many claps you can do before catching the ball/socks.</a:t>
          </a:r>
          <a:endParaRPr lang="en-GB" sz="1300" kern="1200" dirty="0"/>
        </a:p>
      </dsp:txBody>
      <dsp:txXfrm>
        <a:off x="2769802" y="3482931"/>
        <a:ext cx="1496082" cy="936971"/>
      </dsp:txXfrm>
    </dsp:sp>
    <dsp:sp modelId="{E8665EE4-D545-9A40-828A-DF75C5277755}">
      <dsp:nvSpPr>
        <dsp:cNvPr id="0" name=""/>
        <dsp:cNvSpPr/>
      </dsp:nvSpPr>
      <dsp:spPr>
        <a:xfrm>
          <a:off x="1802008" y="519746"/>
          <a:ext cx="3431670" cy="3431670"/>
        </a:xfrm>
        <a:custGeom>
          <a:avLst/>
          <a:gdLst/>
          <a:ahLst/>
          <a:cxnLst/>
          <a:rect l="0" t="0" r="0" b="0"/>
          <a:pathLst>
            <a:path>
              <a:moveTo>
                <a:pt x="905593" y="3228316"/>
              </a:moveTo>
              <a:arcTo wR="1715835" hR="1715835" stAng="7090687" swAng="262644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88E5D-6CE5-9645-A267-A7664F853E62}">
      <dsp:nvSpPr>
        <dsp:cNvPr id="0" name=""/>
        <dsp:cNvSpPr/>
      </dsp:nvSpPr>
      <dsp:spPr>
        <a:xfrm>
          <a:off x="1003279" y="1716408"/>
          <a:ext cx="1597458" cy="10383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Repeat all using the opposite hand.</a:t>
          </a:r>
          <a:endParaRPr lang="en-GB" sz="1300" kern="1200" dirty="0"/>
        </a:p>
      </dsp:txBody>
      <dsp:txXfrm>
        <a:off x="1053967" y="1767096"/>
        <a:ext cx="1496082" cy="936971"/>
      </dsp:txXfrm>
    </dsp:sp>
    <dsp:sp modelId="{C5485453-E28D-5048-982A-C6D71900A54A}">
      <dsp:nvSpPr>
        <dsp:cNvPr id="0" name=""/>
        <dsp:cNvSpPr/>
      </dsp:nvSpPr>
      <dsp:spPr>
        <a:xfrm>
          <a:off x="1802008" y="519746"/>
          <a:ext cx="3431670" cy="3431670"/>
        </a:xfrm>
        <a:custGeom>
          <a:avLst/>
          <a:gdLst/>
          <a:ahLst/>
          <a:cxnLst/>
          <a:rect l="0" t="0" r="0" b="0"/>
          <a:pathLst>
            <a:path>
              <a:moveTo>
                <a:pt x="84421" y="1184253"/>
              </a:moveTo>
              <a:arcTo wR="1715835" hR="1715835" stAng="11882865" swAng="262644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6EA0C-4AE3-4467-BA4B-F3227FC40048}">
      <dsp:nvSpPr>
        <dsp:cNvPr id="0" name=""/>
        <dsp:cNvSpPr/>
      </dsp:nvSpPr>
      <dsp:spPr>
        <a:xfrm>
          <a:off x="0" y="1058517"/>
          <a:ext cx="8857002" cy="141135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8B5EA-AA30-48A6-AEC5-10D93FC03E29}">
      <dsp:nvSpPr>
        <dsp:cNvPr id="0" name=""/>
        <dsp:cNvSpPr/>
      </dsp:nvSpPr>
      <dsp:spPr>
        <a:xfrm>
          <a:off x="3503" y="0"/>
          <a:ext cx="1531595" cy="141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pple Color Emoji"/>
            </a:rPr>
            <a:t>Place</a:t>
          </a:r>
          <a:r>
            <a:rPr lang="en-US" sz="1300" b="1" kern="1200" baseline="0" dirty="0" smtClean="0">
              <a:latin typeface="Apple Color Emoji"/>
            </a:rPr>
            <a:t> three markers spaced apart in a line on the floor. Then set up stumps or a chair as a target. </a:t>
          </a:r>
          <a:endParaRPr lang="en-US" sz="1300" b="1" kern="1200" dirty="0">
            <a:latin typeface="Apple Color Emoji"/>
          </a:endParaRPr>
        </a:p>
      </dsp:txBody>
      <dsp:txXfrm>
        <a:off x="3503" y="0"/>
        <a:ext cx="1531595" cy="1411356"/>
      </dsp:txXfrm>
    </dsp:sp>
    <dsp:sp modelId="{29B81D9E-0F17-4AF8-84BE-EE608A30D31E}">
      <dsp:nvSpPr>
        <dsp:cNvPr id="0" name=""/>
        <dsp:cNvSpPr/>
      </dsp:nvSpPr>
      <dsp:spPr>
        <a:xfrm>
          <a:off x="592881" y="1587776"/>
          <a:ext cx="352839" cy="3528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60226-529D-43D2-8394-4B5ABFD33C35}">
      <dsp:nvSpPr>
        <dsp:cNvPr id="0" name=""/>
        <dsp:cNvSpPr/>
      </dsp:nvSpPr>
      <dsp:spPr>
        <a:xfrm>
          <a:off x="1611678" y="2117035"/>
          <a:ext cx="1531595" cy="141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pple Color Emoji"/>
            </a:rPr>
            <a:t>Stand behind the markers, opposite foot to throwing arm in front.</a:t>
          </a:r>
          <a:endParaRPr lang="en-US" sz="1300" b="1" kern="1200" dirty="0">
            <a:latin typeface="Apple Color Emoji"/>
          </a:endParaRPr>
        </a:p>
      </dsp:txBody>
      <dsp:txXfrm>
        <a:off x="1611678" y="2117035"/>
        <a:ext cx="1531595" cy="1411356"/>
      </dsp:txXfrm>
    </dsp:sp>
    <dsp:sp modelId="{60D2EA5D-4731-4EAA-B6DC-40428D5D3615}">
      <dsp:nvSpPr>
        <dsp:cNvPr id="0" name=""/>
        <dsp:cNvSpPr/>
      </dsp:nvSpPr>
      <dsp:spPr>
        <a:xfrm>
          <a:off x="2201056" y="1587776"/>
          <a:ext cx="352839" cy="3528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CD9E4-E091-4CCE-88C3-9B75569FC5D6}">
      <dsp:nvSpPr>
        <dsp:cNvPr id="0" name=""/>
        <dsp:cNvSpPr/>
      </dsp:nvSpPr>
      <dsp:spPr>
        <a:xfrm>
          <a:off x="3219853" y="0"/>
          <a:ext cx="1531595" cy="141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pple Color Emoji"/>
            </a:rPr>
            <a:t>Starting at the middle marker pick up the first ball/socks and throw overarm at the target.  </a:t>
          </a:r>
          <a:endParaRPr lang="en-US" sz="1300" b="1" kern="1200" dirty="0">
            <a:latin typeface="Apple Color Emoji"/>
          </a:endParaRPr>
        </a:p>
      </dsp:txBody>
      <dsp:txXfrm>
        <a:off x="3219853" y="0"/>
        <a:ext cx="1531595" cy="1411356"/>
      </dsp:txXfrm>
    </dsp:sp>
    <dsp:sp modelId="{68B3D49A-10AE-4DAE-99E6-40AE01C88854}">
      <dsp:nvSpPr>
        <dsp:cNvPr id="0" name=""/>
        <dsp:cNvSpPr/>
      </dsp:nvSpPr>
      <dsp:spPr>
        <a:xfrm>
          <a:off x="3809231" y="1587776"/>
          <a:ext cx="352839" cy="3528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B97DC-AF5D-4100-88AA-EB162810E56C}">
      <dsp:nvSpPr>
        <dsp:cNvPr id="0" name=""/>
        <dsp:cNvSpPr/>
      </dsp:nvSpPr>
      <dsp:spPr>
        <a:xfrm>
          <a:off x="4828028" y="2117035"/>
          <a:ext cx="1531595" cy="141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pple Color Emoji"/>
            </a:rPr>
            <a:t>Move sideways to the right marker and throw the ball at the target. Move to the left target and repeat. </a:t>
          </a:r>
          <a:endParaRPr lang="en-US" sz="1300" b="1" kern="1200" dirty="0">
            <a:latin typeface="Apple Color Emoji"/>
          </a:endParaRPr>
        </a:p>
      </dsp:txBody>
      <dsp:txXfrm>
        <a:off x="4828028" y="2117035"/>
        <a:ext cx="1531595" cy="1411356"/>
      </dsp:txXfrm>
    </dsp:sp>
    <dsp:sp modelId="{F11860D0-0096-4303-8FFD-1F521CAE4FD8}">
      <dsp:nvSpPr>
        <dsp:cNvPr id="0" name=""/>
        <dsp:cNvSpPr/>
      </dsp:nvSpPr>
      <dsp:spPr>
        <a:xfrm>
          <a:off x="5417406" y="1587776"/>
          <a:ext cx="352839" cy="3528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100BB-6491-4C0F-B460-C1CF0CF96FA6}">
      <dsp:nvSpPr>
        <dsp:cNvPr id="0" name=""/>
        <dsp:cNvSpPr/>
      </dsp:nvSpPr>
      <dsp:spPr>
        <a:xfrm>
          <a:off x="6436203" y="0"/>
          <a:ext cx="1531595" cy="141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pple Color Emoji"/>
            </a:rPr>
            <a:t>Can you repeat the challenge using the opposite hand to throw</a:t>
          </a:r>
          <a:r>
            <a:rPr lang="en-US" sz="1300" kern="1200" dirty="0" smtClean="0"/>
            <a:t>? </a:t>
          </a:r>
          <a:endParaRPr lang="en-US" sz="1300" kern="1200" dirty="0"/>
        </a:p>
      </dsp:txBody>
      <dsp:txXfrm>
        <a:off x="6436203" y="0"/>
        <a:ext cx="1531595" cy="1411356"/>
      </dsp:txXfrm>
    </dsp:sp>
    <dsp:sp modelId="{90CC0412-3D5C-4183-ACB4-DFD7F9ED2890}">
      <dsp:nvSpPr>
        <dsp:cNvPr id="0" name=""/>
        <dsp:cNvSpPr/>
      </dsp:nvSpPr>
      <dsp:spPr>
        <a:xfrm>
          <a:off x="7025581" y="1587776"/>
          <a:ext cx="352839" cy="3528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1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9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3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4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9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5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8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9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0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3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2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CCC9-84C9-499A-A242-93113DAC3F5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109-C98C-4FEA-BA8F-CA5A3474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99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b="1" u="sng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483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/>
              <a:t>WELCOME TO OUR </a:t>
            </a:r>
            <a:r>
              <a:rPr lang="en-GB" b="1" u="sng" dirty="0" smtClean="0"/>
              <a:t>CRICKET WEEK!</a:t>
            </a:r>
            <a:endParaRPr lang="en-GB" b="1" u="sng" dirty="0"/>
          </a:p>
          <a:p>
            <a:r>
              <a:rPr lang="en-GB" dirty="0"/>
              <a:t>Choose your </a:t>
            </a:r>
            <a:r>
              <a:rPr lang="en-GB" dirty="0" smtClean="0"/>
              <a:t>aspect of the game: fielding, throwing, bowling and batting.</a:t>
            </a:r>
            <a:endParaRPr lang="en-GB" dirty="0"/>
          </a:p>
          <a:p>
            <a:r>
              <a:rPr lang="en-GB" dirty="0"/>
              <a:t>Can you complete all </a:t>
            </a:r>
            <a:r>
              <a:rPr lang="en-GB" dirty="0" smtClean="0"/>
              <a:t>4 </a:t>
            </a:r>
            <a:r>
              <a:rPr lang="en-GB" dirty="0"/>
              <a:t>challenges within that </a:t>
            </a:r>
            <a:r>
              <a:rPr lang="en-GB" dirty="0" smtClean="0"/>
              <a:t>aspect individually or with a partner?</a:t>
            </a:r>
            <a:endParaRPr lang="en-GB" dirty="0"/>
          </a:p>
          <a:p>
            <a:r>
              <a:rPr lang="en-GB" dirty="0" smtClean="0"/>
              <a:t>Or you can</a:t>
            </a:r>
            <a:r>
              <a:rPr lang="en-GB" dirty="0"/>
              <a:t> </a:t>
            </a:r>
            <a:r>
              <a:rPr lang="en-GB" dirty="0" smtClean="0"/>
              <a:t>start </a:t>
            </a:r>
            <a:r>
              <a:rPr lang="en-GB" dirty="0"/>
              <a:t>at </a:t>
            </a:r>
            <a:r>
              <a:rPr lang="en-GB" dirty="0" smtClean="0"/>
              <a:t>Bronze challenges, then Silver and then progress </a:t>
            </a:r>
            <a:r>
              <a:rPr lang="en-GB" dirty="0"/>
              <a:t>to Gold or Platinum with practice and determination.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34157"/>
            <a:ext cx="15906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197" y="222936"/>
            <a:ext cx="1144761" cy="58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4157"/>
            <a:ext cx="1214263" cy="146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13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9BC2ECB6-201B-8744-BACE-50D6722BA968}"/>
              </a:ext>
            </a:extLst>
          </p:cNvPr>
          <p:cNvSpPr/>
          <p:nvPr/>
        </p:nvSpPr>
        <p:spPr>
          <a:xfrm>
            <a:off x="0" y="0"/>
            <a:ext cx="9104812" cy="1397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Cricket</a:t>
            </a:r>
            <a:endParaRPr lang="en-US" sz="3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87F1244-D7DD-5F45-8EA9-BD674C0028FE}"/>
              </a:ext>
            </a:extLst>
          </p:cNvPr>
          <p:cNvSpPr/>
          <p:nvPr/>
        </p:nvSpPr>
        <p:spPr>
          <a:xfrm>
            <a:off x="0" y="1524588"/>
            <a:ext cx="9143999" cy="652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u="sng" dirty="0" smtClean="0">
                <a:solidFill>
                  <a:schemeClr val="tx1"/>
                </a:solidFill>
                <a:latin typeface="Segoe UI Semibold" panose="020B0702040204020203" pitchFamily="34" charset="0"/>
                <a:ea typeface="Apple Color Emoji" pitchFamily="2" charset="0"/>
                <a:cs typeface="Segoe UI Semibold" panose="020B0702040204020203" pitchFamily="34" charset="0"/>
              </a:rPr>
              <a:t>Bronze Challenge: Throwing </a:t>
            </a:r>
            <a:endParaRPr lang="en-US" sz="3000" b="1" dirty="0">
              <a:solidFill>
                <a:schemeClr val="tx1"/>
              </a:solidFill>
              <a:latin typeface="Segoe UI Semibold" panose="020B0702040204020203" pitchFamily="34" charset="0"/>
              <a:ea typeface="Apple Color Emoji" pitchFamily="2" charset="0"/>
              <a:cs typeface="Segoe UI Semibold" panose="020B07020402040202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41" y="79723"/>
            <a:ext cx="1311316" cy="67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614807938"/>
              </p:ext>
            </p:extLst>
          </p:nvPr>
        </p:nvGraphicFramePr>
        <p:xfrm>
          <a:off x="221914" y="3861048"/>
          <a:ext cx="8741252" cy="297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20" y="2528375"/>
            <a:ext cx="2228857" cy="1671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2110" y="2551388"/>
            <a:ext cx="2238465" cy="1635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8959" y="2221082"/>
            <a:ext cx="1605129" cy="2217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53F42C-2C27-EC47-97F7-F47E585DA2B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1" y="-112822"/>
            <a:ext cx="1588326" cy="1588326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7113384" y="2461764"/>
            <a:ext cx="1718427" cy="172819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Space the targets further apart and have another try!</a:t>
            </a:r>
            <a:endParaRPr lang="en-GB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50" y="159358"/>
            <a:ext cx="979091" cy="118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6-Point Star 5"/>
          <p:cNvSpPr/>
          <p:nvPr/>
        </p:nvSpPr>
        <p:spPr>
          <a:xfrm>
            <a:off x="5227657" y="2176650"/>
            <a:ext cx="1720608" cy="175640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You can do this sitting  down too.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5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>
            <a:off x="0" y="2060847"/>
            <a:ext cx="2880320" cy="2231663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Extra Challenge-</a:t>
            </a:r>
          </a:p>
          <a:p>
            <a:pPr algn="ctr"/>
            <a:r>
              <a:rPr lang="en-GB" sz="1200" dirty="0"/>
              <a:t>Can you throw, touch your head, shoulders, knees and toes then catch?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172A991-FFA2-194E-AE5D-430830853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590235"/>
              </p:ext>
            </p:extLst>
          </p:nvPr>
        </p:nvGraphicFramePr>
        <p:xfrm>
          <a:off x="1054153" y="2270205"/>
          <a:ext cx="7035687" cy="447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BC2ECB6-201B-8744-BACE-50D6722BA968}"/>
              </a:ext>
            </a:extLst>
          </p:cNvPr>
          <p:cNvSpPr/>
          <p:nvPr/>
        </p:nvSpPr>
        <p:spPr>
          <a:xfrm>
            <a:off x="0" y="0"/>
            <a:ext cx="9104812" cy="13978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Cricket</a:t>
            </a:r>
            <a:endParaRPr lang="en-US" sz="3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87F1244-D7DD-5F45-8EA9-BD674C0028FE}"/>
              </a:ext>
            </a:extLst>
          </p:cNvPr>
          <p:cNvSpPr/>
          <p:nvPr/>
        </p:nvSpPr>
        <p:spPr>
          <a:xfrm>
            <a:off x="0" y="1524588"/>
            <a:ext cx="9143999" cy="6520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u="sng" dirty="0" smtClean="0">
                <a:solidFill>
                  <a:schemeClr val="tx1"/>
                </a:solidFill>
                <a:latin typeface="Segoe UI Semibold" panose="020B0702040204020203" pitchFamily="34" charset="0"/>
                <a:ea typeface="Apple Color Emoji" pitchFamily="2" charset="0"/>
                <a:cs typeface="Segoe UI Semibold" panose="020B0702040204020203" pitchFamily="34" charset="0"/>
              </a:rPr>
              <a:t>Silver Challenge: Throwing</a:t>
            </a:r>
            <a:endParaRPr lang="en-US" sz="3000" b="1" u="sng" dirty="0">
              <a:solidFill>
                <a:schemeClr val="tx1"/>
              </a:solidFill>
              <a:latin typeface="Segoe UI Semibold" panose="020B0702040204020203" pitchFamily="34" charset="0"/>
              <a:ea typeface="Apple Color Emoji" pitchFamily="2" charset="0"/>
              <a:cs typeface="Segoe UI Semibold" panose="020B07020402040202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034" y="79723"/>
            <a:ext cx="1311316" cy="67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</p:pic>
      <p:sp>
        <p:nvSpPr>
          <p:cNvPr id="2" name="Rounded Rectangle 1"/>
          <p:cNvSpPr/>
          <p:nvPr/>
        </p:nvSpPr>
        <p:spPr>
          <a:xfrm>
            <a:off x="3862653" y="4149911"/>
            <a:ext cx="1418688" cy="952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Use a small ball or rolled up socks to throw and catch.</a:t>
            </a:r>
            <a:endParaRPr lang="en-GB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61388" y="3506524"/>
            <a:ext cx="10609" cy="614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7114" y="2285147"/>
            <a:ext cx="288032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1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5428814" y="3734412"/>
            <a:ext cx="24231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51130" y="5533781"/>
            <a:ext cx="288032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3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73814" y="3792810"/>
            <a:ext cx="300395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4</a:t>
            </a:r>
            <a:endParaRPr lang="en-GB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53F42C-2C27-EC47-97F7-F47E585DA2B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1" y="-112822"/>
            <a:ext cx="1588326" cy="1588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t="35201" r="18783" b="21054"/>
          <a:stretch/>
        </p:blipFill>
        <p:spPr>
          <a:xfrm>
            <a:off x="186131" y="4437112"/>
            <a:ext cx="1360225" cy="2017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t="26984" r="17055" b="20588"/>
          <a:stretch/>
        </p:blipFill>
        <p:spPr>
          <a:xfrm>
            <a:off x="6876256" y="2313130"/>
            <a:ext cx="968387" cy="15378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12597" r="15959" b="21667"/>
          <a:stretch/>
        </p:blipFill>
        <p:spPr>
          <a:xfrm>
            <a:off x="7796885" y="4270015"/>
            <a:ext cx="1048632" cy="2108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4" t="42147" r="7575" b="15270"/>
          <a:stretch/>
        </p:blipFill>
        <p:spPr>
          <a:xfrm>
            <a:off x="7953117" y="2310404"/>
            <a:ext cx="911928" cy="15406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50" y="159358"/>
            <a:ext cx="979091" cy="118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78413"/>
            <a:ext cx="17430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2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67543" y="2332037"/>
            <a:ext cx="4247699" cy="4525963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GB" sz="1800" b="1" smtClean="0"/>
              <a:t>Lay out three small balls or rolled up socks in a straight line. Place a bucket on its side at one end and a marker at the other end.</a:t>
            </a:r>
          </a:p>
          <a:p>
            <a:pPr>
              <a:buFont typeface="+mj-lt"/>
              <a:buAutoNum type="arabicPeriod"/>
            </a:pPr>
            <a:r>
              <a:rPr lang="en-GB" sz="1800" b="1" smtClean="0"/>
              <a:t>Ask someone to time you.</a:t>
            </a:r>
          </a:p>
          <a:p>
            <a:pPr>
              <a:buFont typeface="+mj-lt"/>
              <a:buAutoNum type="arabicPeriod"/>
            </a:pPr>
            <a:r>
              <a:rPr lang="en-GB" sz="1800" b="1" smtClean="0"/>
              <a:t>Start next to the first ball. Run around the marker and back to the ball, pick the ball up and under arm throw the ball into the bucket.</a:t>
            </a:r>
          </a:p>
          <a:p>
            <a:pPr>
              <a:buFont typeface="+mj-lt"/>
              <a:buAutoNum type="arabicPeriod"/>
            </a:pPr>
            <a:r>
              <a:rPr lang="en-GB" sz="1800" b="1" smtClean="0"/>
              <a:t>Repeat the same with ball two and three.</a:t>
            </a:r>
          </a:p>
          <a:p>
            <a:pPr marL="0" indent="0">
              <a:buNone/>
            </a:pPr>
            <a:r>
              <a:rPr lang="en-GB" sz="1800" b="1" smtClean="0">
                <a:solidFill>
                  <a:srgbClr val="FF0000"/>
                </a:solidFill>
              </a:rPr>
              <a:t>How long did it take you?</a:t>
            </a:r>
          </a:p>
          <a:p>
            <a:pPr marL="0" indent="0">
              <a:buNone/>
            </a:pPr>
            <a:r>
              <a:rPr lang="en-GB" sz="1800" b="1" smtClean="0">
                <a:solidFill>
                  <a:srgbClr val="FF0000"/>
                </a:solidFill>
              </a:rPr>
              <a:t>How many did you get in the bucket?</a:t>
            </a:r>
          </a:p>
          <a:p>
            <a:pPr marL="0" indent="0">
              <a:buNone/>
            </a:pPr>
            <a:r>
              <a:rPr lang="en-GB" sz="1800" b="1" smtClean="0">
                <a:solidFill>
                  <a:srgbClr val="FF0000"/>
                </a:solidFill>
              </a:rPr>
              <a:t>Can you improve your score?</a:t>
            </a:r>
          </a:p>
          <a:p>
            <a:pPr marL="0" indent="0">
              <a:buNone/>
            </a:pPr>
            <a:r>
              <a:rPr lang="en-GB" sz="1800" b="1" smtClean="0">
                <a:solidFill>
                  <a:srgbClr val="FF0000"/>
                </a:solidFill>
              </a:rPr>
              <a:t>Can you challenge someone else?</a:t>
            </a:r>
          </a:p>
          <a:p>
            <a:pPr marL="0" indent="0">
              <a:buNone/>
            </a:pPr>
            <a:r>
              <a:rPr lang="en-GB" sz="1800" b="1" smtClean="0">
                <a:solidFill>
                  <a:srgbClr val="FF0000"/>
                </a:solidFill>
              </a:rPr>
              <a:t>Can you move the bucket further away?</a:t>
            </a:r>
          </a:p>
          <a:p>
            <a:pPr marL="0" indent="0">
              <a:buNone/>
            </a:pPr>
            <a:endParaRPr lang="en-GB" sz="1800" b="1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9BC2ECB6-201B-8744-BACE-50D6722BA968}"/>
              </a:ext>
            </a:extLst>
          </p:cNvPr>
          <p:cNvSpPr/>
          <p:nvPr/>
        </p:nvSpPr>
        <p:spPr>
          <a:xfrm>
            <a:off x="0" y="0"/>
            <a:ext cx="9104812" cy="1475504"/>
          </a:xfrm>
          <a:prstGeom prst="roundRect">
            <a:avLst/>
          </a:prstGeom>
          <a:solidFill>
            <a:srgbClr val="F6C92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Cricket</a:t>
            </a:r>
            <a:endParaRPr lang="en-US" sz="3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687F1244-D7DD-5F45-8EA9-BD674C0028FE}"/>
              </a:ext>
            </a:extLst>
          </p:cNvPr>
          <p:cNvSpPr/>
          <p:nvPr/>
        </p:nvSpPr>
        <p:spPr>
          <a:xfrm>
            <a:off x="0" y="1524588"/>
            <a:ext cx="9143999" cy="652062"/>
          </a:xfrm>
          <a:prstGeom prst="roundRect">
            <a:avLst/>
          </a:prstGeom>
          <a:solidFill>
            <a:srgbClr val="F6C92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u="sng" dirty="0" smtClean="0">
                <a:solidFill>
                  <a:schemeClr val="tx1"/>
                </a:solidFill>
                <a:latin typeface="Segoe UI Semibold" panose="020B0702040204020203" pitchFamily="34" charset="0"/>
                <a:ea typeface="Apple Color Emoji" pitchFamily="2" charset="0"/>
                <a:cs typeface="Segoe UI Semibold" panose="020B0702040204020203" pitchFamily="34" charset="0"/>
              </a:rPr>
              <a:t>Gold Challenge: Throwing</a:t>
            </a:r>
            <a:endParaRPr lang="en-US" sz="3000" b="1" u="sng" dirty="0">
              <a:solidFill>
                <a:schemeClr val="tx1"/>
              </a:solidFill>
              <a:latin typeface="Segoe UI Semibold" panose="020B0702040204020203" pitchFamily="34" charset="0"/>
              <a:ea typeface="Apple Color Emoji" pitchFamily="2" charset="0"/>
              <a:cs typeface="Segoe UI Semibold" panose="020B0702040204020203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330" y="79722"/>
            <a:ext cx="1311316" cy="6729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53F42C-2C27-EC47-97F7-F47E585DA2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1" y="-112822"/>
            <a:ext cx="1588326" cy="1588326"/>
          </a:xfrm>
          <a:prstGeom prst="rect">
            <a:avLst/>
          </a:prstGeom>
        </p:spPr>
      </p:pic>
      <p:pic>
        <p:nvPicPr>
          <p:cNvPr id="1031" name="Picture 7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48117" r="45878" b="23748"/>
          <a:stretch/>
        </p:blipFill>
        <p:spPr bwMode="auto">
          <a:xfrm>
            <a:off x="438680" y="4365104"/>
            <a:ext cx="388560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t="25549" r="51737" b="54391"/>
          <a:stretch/>
        </p:blipFill>
        <p:spPr bwMode="auto">
          <a:xfrm>
            <a:off x="844807" y="2348880"/>
            <a:ext cx="307335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8188"/>
            <a:ext cx="981021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87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BC2ECB6-201B-8744-BACE-50D6722BA968}"/>
              </a:ext>
            </a:extLst>
          </p:cNvPr>
          <p:cNvSpPr/>
          <p:nvPr/>
        </p:nvSpPr>
        <p:spPr>
          <a:xfrm>
            <a:off x="0" y="0"/>
            <a:ext cx="9104812" cy="139788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Cricket</a:t>
            </a:r>
            <a:endParaRPr lang="en-US" sz="3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87F1244-D7DD-5F45-8EA9-BD674C0028FE}"/>
              </a:ext>
            </a:extLst>
          </p:cNvPr>
          <p:cNvSpPr/>
          <p:nvPr/>
        </p:nvSpPr>
        <p:spPr>
          <a:xfrm>
            <a:off x="55405" y="1524588"/>
            <a:ext cx="9143999" cy="65206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u="sng" dirty="0" smtClean="0">
                <a:solidFill>
                  <a:schemeClr val="tx1"/>
                </a:solidFill>
                <a:latin typeface="Segoe UI Semibold" panose="020B0702040204020203" pitchFamily="34" charset="0"/>
                <a:ea typeface="Apple Color Emoji" pitchFamily="2" charset="0"/>
                <a:cs typeface="Segoe UI Semibold" panose="020B0702040204020203" pitchFamily="34" charset="0"/>
              </a:rPr>
              <a:t>Platinum Challenge: Throwing </a:t>
            </a:r>
            <a:endParaRPr lang="en-US" sz="3000" b="1" u="sng" dirty="0">
              <a:solidFill>
                <a:schemeClr val="tx1"/>
              </a:solidFill>
              <a:latin typeface="Segoe UI Semibold" panose="020B0702040204020203" pitchFamily="34" charset="0"/>
              <a:ea typeface="Apple Color Emoji" pitchFamily="2" charset="0"/>
              <a:cs typeface="Segoe UI Semibold" panose="020B07020402040202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339" y="79723"/>
            <a:ext cx="1311316" cy="6729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702329651"/>
              </p:ext>
            </p:extLst>
          </p:nvPr>
        </p:nvGraphicFramePr>
        <p:xfrm>
          <a:off x="123905" y="2276872"/>
          <a:ext cx="885700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53F42C-2C27-EC47-97F7-F47E585DA2B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1" y="100568"/>
            <a:ext cx="1259559" cy="125955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212372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How many balls successfully hit the target?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Can you improve your score?</a:t>
            </a:r>
          </a:p>
        </p:txBody>
      </p:sp>
      <p:pic>
        <p:nvPicPr>
          <p:cNvPr id="11" name="Picture 10" descr="C:\Users\joanne\Downloads\thumbnail (13)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/>
          <a:stretch/>
        </p:blipFill>
        <p:spPr bwMode="auto">
          <a:xfrm rot="5400000">
            <a:off x="-80852" y="4755901"/>
            <a:ext cx="1894192" cy="1282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74274"/>
            <a:ext cx="1261339" cy="190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19" y="4450262"/>
            <a:ext cx="1678529" cy="15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3957"/>
            <a:ext cx="941755" cy="11375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163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448</Words>
  <Application>Microsoft Office PowerPoint</Application>
  <PresentationFormat>On-screen Show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INSTRUCTIONS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Rob Tromans</cp:lastModifiedBy>
  <cp:revision>33</cp:revision>
  <dcterms:created xsi:type="dcterms:W3CDTF">2020-06-16T16:44:20Z</dcterms:created>
  <dcterms:modified xsi:type="dcterms:W3CDTF">2020-07-08T20:51:09Z</dcterms:modified>
</cp:coreProperties>
</file>