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5" d="100"/>
          <a:sy n="65" d="100"/>
        </p:scale>
        <p:origin x="-1584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720D6C-AADE-459D-96AE-6A488B2783E6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5397D-F50D-4CF7-8E17-0383296110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043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5397D-F50D-4CF7-8E17-0383296110A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902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6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65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16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41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957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6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82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815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40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2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01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D0C3-1453-4C42-8677-45602094493E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59F70-8CB8-4851-959B-46E5A7372C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028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7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926" y="3704587"/>
            <a:ext cx="369002" cy="34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7255674" y="372458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7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3" y="1641732"/>
            <a:ext cx="8970559" cy="936104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GB" b="1" u="sng" dirty="0" smtClean="0"/>
              <a:t>Primary at home challenges</a:t>
            </a:r>
            <a:endParaRPr lang="en-GB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9121"/>
            <a:ext cx="3160390" cy="1360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26" b="26780"/>
          <a:stretch/>
        </p:blipFill>
        <p:spPr bwMode="auto">
          <a:xfrm>
            <a:off x="5533612" y="0"/>
            <a:ext cx="3610388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3534" y="2673013"/>
            <a:ext cx="8975699" cy="4001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b="1" u="sng" dirty="0" smtClean="0"/>
              <a:t>GAMES 4:</a:t>
            </a:r>
            <a:r>
              <a:rPr lang="en-GB" sz="2000" b="1" dirty="0" smtClean="0"/>
              <a:t>   2 players required.        </a:t>
            </a:r>
            <a:r>
              <a:rPr lang="en-GB" sz="2400" b="1" u="sng" dirty="0" smtClean="0">
                <a:solidFill>
                  <a:srgbClr val="FF0000"/>
                </a:solidFill>
              </a:rPr>
              <a:t>REACTION GAME </a:t>
            </a:r>
          </a:p>
          <a:p>
            <a:r>
              <a:rPr lang="en-GB" sz="2000" b="1" dirty="0" smtClean="0">
                <a:solidFill>
                  <a:srgbClr val="0070C0"/>
                </a:solidFill>
              </a:rPr>
              <a:t>Equipment needed: 9 pieces of paper, tape, ball or rolled up sock. 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900" b="1" dirty="0" smtClean="0"/>
              <a:t>Draw or write different numbers, animals</a:t>
            </a:r>
            <a:r>
              <a:rPr lang="en-GB" sz="1900" b="1" dirty="0"/>
              <a:t> </a:t>
            </a:r>
            <a:r>
              <a:rPr lang="en-GB" sz="1900" b="1" dirty="0" smtClean="0"/>
              <a:t>or words on 9 bits of                             paper.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900" b="1" dirty="0"/>
              <a:t>Stick the paper on a door, wall or fence as in the </a:t>
            </a:r>
            <a:r>
              <a:rPr lang="en-GB" sz="1900" b="1" dirty="0" smtClean="0"/>
              <a:t>diagram. Stick them </a:t>
            </a:r>
            <a:r>
              <a:rPr lang="en-GB" sz="1900" b="1" dirty="0"/>
              <a:t>close </a:t>
            </a:r>
            <a:r>
              <a:rPr lang="en-GB" sz="1900" b="1" dirty="0" smtClean="0"/>
              <a:t>together.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900" b="1" dirty="0" smtClean="0"/>
              <a:t>Stand in front of the grid ready to touch with your hand what your partner calls out as fast as you can. Start in a ready position as in the photo.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900" b="1" dirty="0" smtClean="0"/>
              <a:t>Do it </a:t>
            </a:r>
            <a:r>
              <a:rPr lang="en-GB" sz="1900" b="1" smtClean="0"/>
              <a:t>for 30secs, swap </a:t>
            </a:r>
            <a:r>
              <a:rPr lang="en-GB" sz="1900" b="1" dirty="0" smtClean="0"/>
              <a:t>over. How many can you touch in 30 secs? How many correct?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900" b="1" dirty="0" smtClean="0"/>
              <a:t>Move the paper further apart and repeat</a:t>
            </a:r>
            <a:r>
              <a:rPr lang="en-GB" sz="1900" b="1" dirty="0"/>
              <a:t> </a:t>
            </a:r>
            <a:r>
              <a:rPr lang="en-GB" sz="1900" b="1" dirty="0" smtClean="0"/>
              <a:t>the challenge. 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900" b="1" dirty="0" smtClean="0"/>
              <a:t>Now take the rolled up sock and underarm throw against each number/word/animal called.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900" b="1" dirty="0" smtClean="0"/>
              <a:t>Move further away and try to hit the paper called, with an overarm throw.</a:t>
            </a:r>
          </a:p>
          <a:p>
            <a:r>
              <a:rPr lang="en-GB" sz="2000" b="1" dirty="0" smtClean="0">
                <a:solidFill>
                  <a:srgbClr val="FF0000"/>
                </a:solidFill>
              </a:rPr>
              <a:t>WHO HAS THE QUICKEST REACTIONS?</a:t>
            </a:r>
            <a:endParaRPr lang="en-GB" sz="2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64145" y="6335554"/>
            <a:ext cx="411821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Can you challenge all your family members? </a:t>
            </a:r>
            <a:endParaRPr lang="en-GB" sz="1600" b="1" dirty="0"/>
          </a:p>
        </p:txBody>
      </p:sp>
      <p:pic>
        <p:nvPicPr>
          <p:cNvPr id="1029" name="Picture 5" descr="See the source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11" y="6188933"/>
            <a:ext cx="671789" cy="671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31154" y="229624"/>
            <a:ext cx="1609684" cy="1169551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7000" b="1" dirty="0" smtClean="0">
                <a:solidFill>
                  <a:schemeClr val="bg1"/>
                </a:solidFill>
              </a:rPr>
              <a:t>KS2</a:t>
            </a:r>
            <a:endParaRPr lang="en-GB" sz="7000" b="1" dirty="0">
              <a:solidFill>
                <a:schemeClr val="bg1"/>
              </a:solidFill>
            </a:endParaRPr>
          </a:p>
        </p:txBody>
      </p:sp>
      <p:pic>
        <p:nvPicPr>
          <p:cNvPr id="13" name="Picture 7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926" y="2754225"/>
            <a:ext cx="369002" cy="34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7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385" y="2762784"/>
            <a:ext cx="369002" cy="34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7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128" y="2762784"/>
            <a:ext cx="369002" cy="34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7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926" y="3225033"/>
            <a:ext cx="369002" cy="34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7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2980" y="3233685"/>
            <a:ext cx="369002" cy="34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7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358" y="3233685"/>
            <a:ext cx="369002" cy="34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7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6128" y="3704587"/>
            <a:ext cx="369002" cy="34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7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527" y="3704587"/>
            <a:ext cx="369002" cy="347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283411" y="2762784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1</a:t>
            </a:r>
            <a:endParaRPr lang="en-GB" sz="14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7817870" y="2795627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422843" y="2782781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264058" y="3245030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63465" y="3262627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830618" y="3704587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396128" y="3704586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9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411374" y="3225033"/>
            <a:ext cx="288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6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686" y="5085184"/>
            <a:ext cx="1073049" cy="959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489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183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Primary at home challenges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at home challenges</dc:title>
  <dc:creator>Windows User</dc:creator>
  <cp:lastModifiedBy>Rob Tromans</cp:lastModifiedBy>
  <cp:revision>22</cp:revision>
  <dcterms:created xsi:type="dcterms:W3CDTF">2020-03-24T11:37:26Z</dcterms:created>
  <dcterms:modified xsi:type="dcterms:W3CDTF">2020-06-03T09:23:49Z</dcterms:modified>
</cp:coreProperties>
</file>