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6" r:id="rId4"/>
    <p:sldId id="269" r:id="rId5"/>
    <p:sldId id="277" r:id="rId6"/>
    <p:sldId id="258" r:id="rId7"/>
    <p:sldId id="278" r:id="rId8"/>
    <p:sldId id="280" r:id="rId9"/>
    <p:sldId id="281" r:id="rId10"/>
    <p:sldId id="279" r:id="rId11"/>
    <p:sldId id="275" r:id="rId12"/>
    <p:sldId id="282" r:id="rId13"/>
    <p:sldId id="28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34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hyperlink" Target="http://www.scootle.edu.au/ec/viewing/L383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hyperlink" Target="https://www.youtube.com/watch?v=n5ULJ_kcFz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Today’s estimation.</a:t>
            </a:r>
            <a:endParaRPr lang="en-GB" dirty="0"/>
          </a:p>
          <a:p>
            <a:r>
              <a:rPr lang="en-GB" dirty="0">
                <a:hlinkClick r:id="rId2"/>
              </a:rPr>
              <a:t>http://www.estimation180.com/day-34.html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Try this game to support your learning.  Includes estimating!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http://www.scootle.edu.au/ec/viewing/L383/index.html#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85" y="2555588"/>
            <a:ext cx="5475852" cy="412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Use this </a:t>
            </a:r>
            <a:r>
              <a:rPr lang="en-GB" dirty="0" smtClean="0"/>
              <a:t>to practise.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11" y="1751527"/>
            <a:ext cx="9895056" cy="3721994"/>
          </a:xfrm>
        </p:spPr>
      </p:pic>
    </p:spTree>
    <p:extLst>
      <p:ext uri="{BB962C8B-B14F-4D97-AF65-F5344CB8AC3E}">
        <p14:creationId xmlns:p14="http://schemas.microsoft.com/office/powerpoint/2010/main" val="622246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5" y="2720661"/>
            <a:ext cx="3403656" cy="2550006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527" y="2382475"/>
            <a:ext cx="4136221" cy="33615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301" y="2780381"/>
            <a:ext cx="3454951" cy="200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2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59" y="1442169"/>
            <a:ext cx="7263684" cy="4812068"/>
          </a:xfrm>
        </p:spPr>
      </p:pic>
    </p:spTree>
    <p:extLst>
      <p:ext uri="{BB962C8B-B14F-4D97-AF65-F5344CB8AC3E}">
        <p14:creationId xmlns:p14="http://schemas.microsoft.com/office/powerpoint/2010/main" val="61305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 Extension </a:t>
            </a:r>
            <a:r>
              <a:rPr lang="en-GB" dirty="0" smtClean="0"/>
              <a:t>compound area </a:t>
            </a:r>
            <a:r>
              <a:rPr lang="en-GB" dirty="0" smtClean="0"/>
              <a:t>work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22" y="1623266"/>
            <a:ext cx="3400900" cy="492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39" y="1944389"/>
            <a:ext cx="4314423" cy="4596121"/>
          </a:xfrm>
        </p:spPr>
      </p:pic>
    </p:spTree>
    <p:extLst>
      <p:ext uri="{BB962C8B-B14F-4D97-AF65-F5344CB8AC3E}">
        <p14:creationId xmlns:p14="http://schemas.microsoft.com/office/powerpoint/2010/main" val="172357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555" y="1404460"/>
            <a:ext cx="9297999" cy="520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</a:t>
            </a:r>
            <a:r>
              <a:rPr lang="en-GB" dirty="0" smtClean="0"/>
              <a:t>formula do you use to find the area of a rectangle?</a:t>
            </a:r>
            <a:endParaRPr lang="en-GB" dirty="0"/>
          </a:p>
        </p:txBody>
      </p:sp>
      <p:pic>
        <p:nvPicPr>
          <p:cNvPr id="1026" name="Picture 2" descr="Copy Of Finding The Area - Lessons - Tes T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46" y="2149462"/>
            <a:ext cx="5094891" cy="382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Area Of A Rectangle - Lessons - Tes Te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Area Of A Rectangle - Lessons - Tes Teac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27" y="2149462"/>
            <a:ext cx="4340627" cy="38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Explain your answer.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41" y="1792065"/>
            <a:ext cx="5867402" cy="441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 of an answer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58" y="1645319"/>
            <a:ext cx="4943176" cy="4869555"/>
          </a:xfrm>
        </p:spPr>
      </p:pic>
    </p:spTree>
    <p:extLst>
      <p:ext uri="{BB962C8B-B14F-4D97-AF65-F5344CB8AC3E}">
        <p14:creationId xmlns:p14="http://schemas.microsoft.com/office/powerpoint/2010/main" val="423666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Football pitch challenge,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293" y="1776181"/>
            <a:ext cx="7818546" cy="401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Wembley  -  7,245m²</a:t>
            </a:r>
          </a:p>
          <a:p>
            <a:endParaRPr lang="en-GB" dirty="0"/>
          </a:p>
          <a:p>
            <a:r>
              <a:rPr lang="en-GB" dirty="0" smtClean="0"/>
              <a:t>Old Trafford – 7,140m²</a:t>
            </a:r>
          </a:p>
          <a:p>
            <a:endParaRPr lang="en-GB" dirty="0"/>
          </a:p>
          <a:p>
            <a:r>
              <a:rPr lang="en-GB" dirty="0" err="1" smtClean="0"/>
              <a:t>Anfield</a:t>
            </a:r>
            <a:r>
              <a:rPr lang="en-GB" dirty="0" smtClean="0"/>
              <a:t> – 6,868m²</a:t>
            </a:r>
          </a:p>
          <a:p>
            <a:endParaRPr lang="en-GB" dirty="0"/>
          </a:p>
          <a:p>
            <a:r>
              <a:rPr lang="en-GB" dirty="0" smtClean="0"/>
              <a:t>White Hart Lane – 6,700m²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3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442" y="1825625"/>
            <a:ext cx="6031115" cy="4351338"/>
          </a:xfrm>
        </p:spPr>
      </p:pic>
    </p:spTree>
    <p:extLst>
      <p:ext uri="{BB962C8B-B14F-4D97-AF65-F5344CB8AC3E}">
        <p14:creationId xmlns:p14="http://schemas.microsoft.com/office/powerpoint/2010/main" val="389696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0246"/>
            <a:ext cx="5970222" cy="4351338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96" y="1822788"/>
            <a:ext cx="6296904" cy="444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1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96</Words>
  <Application>Microsoft Office PowerPoint</Application>
  <PresentationFormat>Custom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Starters</vt:lpstr>
      <vt:lpstr>Problems of the day</vt:lpstr>
      <vt:lpstr>What formula do you use to find the area of a rectangle?</vt:lpstr>
      <vt:lpstr>Explain your answer.</vt:lpstr>
      <vt:lpstr>Example of an answer</vt:lpstr>
      <vt:lpstr>Football pitch challenge,</vt:lpstr>
      <vt:lpstr>Answers</vt:lpstr>
      <vt:lpstr>PowerPoint Presentation</vt:lpstr>
      <vt:lpstr>Example</vt:lpstr>
      <vt:lpstr>Try this game to support your learning.  Includes estimating!</vt:lpstr>
      <vt:lpstr>Use this to practise.</vt:lpstr>
      <vt:lpstr>Questions</vt:lpstr>
      <vt:lpstr>Answers</vt:lpstr>
      <vt:lpstr> Extension compound area work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35</cp:revision>
  <dcterms:created xsi:type="dcterms:W3CDTF">2020-03-20T09:46:16Z</dcterms:created>
  <dcterms:modified xsi:type="dcterms:W3CDTF">2020-03-30T11:08:30Z</dcterms:modified>
</cp:coreProperties>
</file>