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1" r:id="rId6"/>
    <p:sldId id="262" r:id="rId7"/>
    <p:sldId id="260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3105-0202-402F-971C-4ED3B3BB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A7A72-38EE-4F08-94A8-B25732D40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A24C-69AF-4AFB-893A-C5BDB429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87549-F8C3-46E9-A4E0-80869A36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2564-9676-4088-A308-380898BB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F125-AC9E-4C29-B313-E62069B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79312-C7B2-4738-88C4-B704724B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A19BC-B9C2-4C0A-9FF7-9BA5F4BD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DA5DF-EC61-4BD3-B386-2ED869B8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67561-BD0B-48D6-97D3-37A213A0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9286C-8DCA-4977-AD79-89E796942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41866-4A28-4411-AB1D-2D96D33B3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2F5-5DBC-417F-B155-6EA53EC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E0BD-8E28-49E5-8C01-D7CDE7ED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C798F-5FD9-4EB7-A45E-87C11971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BE36-4B9D-42E8-A9FA-F8CFCA9B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0265-B182-4E04-B787-0CB61C890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D31C4-EA0F-46D6-9832-28366D2C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ACE9-CB8F-494C-9E52-F163C746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F5C9-68E8-4725-B53B-0C2D768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BC1-76DF-40CC-BD09-1183109A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8986D-D62B-4EA1-B54D-491D1CA8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BDF79-B0D8-4B42-8EAE-2D8020E0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0EC6-8DEA-42CB-A365-015F8CB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12E0-324F-4B6A-9F8C-3D573726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1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F5BD-3A05-4E47-BA46-DF62CBE7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892E-FC02-4546-BCF1-2A4D1F57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EFCAF-F072-4BC6-90FE-957DA0120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7C702-5282-4B72-9D10-47BD6865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6751-8D0D-4B00-A8F8-C27AC105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D005-D079-4E36-9D35-17911528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5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0593-B98A-4A65-AEA6-D8CBE859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D7EF-EE43-4E62-8D0D-0E4F6508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AEC2A-18D9-4D52-89CC-75D53F8CE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9433A-FD91-4AD2-A716-0347ED6C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FEF89-D72E-4851-8507-A86D59EC7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A4D0A-2DA3-42EA-B01C-16E98219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1DE05-8702-4280-ACAB-EFE4F819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C38C3-03BE-4282-958D-D8B532D7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C6B4-4322-4E8F-BBF5-47B2495A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69F7C-7A95-4281-A1E9-EA311644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6416B-8C99-4716-9569-E461BC8D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F95E1-985E-47CE-B9C0-8EFA91AE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6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E00D7-3499-4541-96DE-3C22A27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2DD55-3C32-4BB5-9AA8-479AB121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74755-A892-4D5F-8E81-975E5A42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4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ECE3-7A92-4EBA-9B35-A76DEA8B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028E-E0A4-41C2-8C13-61886DDD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C3B38-15FA-4C60-9255-DE2081D7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D0D32-A078-4519-B8AF-89C97DB7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52AB1-ADCD-44AB-910C-E7E565C4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5A86F-30EB-45DC-9044-778D545A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7D97-AB0A-4324-A908-ADCA58DE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E432B-FB80-41C2-827C-3CF5BB29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3A050-2855-4525-9094-B7CC13F9A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70487-CF4B-40F9-8465-488882E9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086F-0408-4DBA-B9A0-488AF1D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D7485-BE4D-4D75-BBD1-E3EC21FB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EC08D-7315-4721-B9A4-A548C930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2D0F0-10CD-42BC-8012-C3AAB6B5B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BAC1-7168-4EE1-AD6F-9BB1A47A1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F806-CEA0-4DE5-A979-955F85CBA05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15D4C-C6A5-4A2F-8AF4-02084D361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015F4-439F-41D0-A939-9DC3D500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42BE-D590-4451-93E4-7F178A94F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74DE-C741-4A23-A1B4-67C3E447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1818620" cy="1325563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 Narrow" panose="020B0606020202030204" pitchFamily="34" charset="0"/>
              </a:rPr>
              <a:t>Lesson 2: Sentences</a:t>
            </a:r>
            <a:br>
              <a:rPr lang="en-GB" u="sng" dirty="0">
                <a:latin typeface="Arial Narrow" panose="020B0606020202030204" pitchFamily="34" charset="0"/>
              </a:rPr>
            </a:br>
            <a:r>
              <a:rPr lang="en-GB" u="sng" dirty="0">
                <a:latin typeface="Arial Narrow" panose="020B0606020202030204" pitchFamily="34" charset="0"/>
              </a:rPr>
              <a:t>To write interesting sentences which make sense to my reader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E63F-49EB-4021-AF51-65F89C4A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5031"/>
            <a:ext cx="10515600" cy="3467843"/>
          </a:xfrm>
        </p:spPr>
        <p:txBody>
          <a:bodyPr>
            <a:normAutofit fontScale="77500" lnSpcReduction="20000"/>
          </a:bodyPr>
          <a:lstStyle/>
          <a:p>
            <a:r>
              <a:rPr lang="en-GB" sz="5100" u="sng" dirty="0">
                <a:latin typeface="Arial Narrow" panose="020B0606020202030204" pitchFamily="34" charset="0"/>
              </a:rPr>
              <a:t>Success Criteria </a:t>
            </a:r>
          </a:p>
          <a:p>
            <a:endParaRPr lang="en-GB" sz="5100" dirty="0">
              <a:latin typeface="Arial Narrow" panose="020B0606020202030204" pitchFamily="34" charset="0"/>
            </a:endParaRPr>
          </a:p>
          <a:p>
            <a:r>
              <a:rPr lang="en-GB" sz="5100" dirty="0">
                <a:latin typeface="Arial Narrow" panose="020B0606020202030204" pitchFamily="34" charset="0"/>
              </a:rPr>
              <a:t>Adjectives</a:t>
            </a:r>
          </a:p>
          <a:p>
            <a:r>
              <a:rPr lang="en-GB" sz="5100" dirty="0">
                <a:latin typeface="Arial Narrow" panose="020B0606020202030204" pitchFamily="34" charset="0"/>
              </a:rPr>
              <a:t>Full stops</a:t>
            </a:r>
          </a:p>
          <a:p>
            <a:r>
              <a:rPr lang="en-GB" sz="5100" dirty="0">
                <a:latin typeface="Arial Narrow" panose="020B0606020202030204" pitchFamily="34" charset="0"/>
              </a:rPr>
              <a:t>Sense</a:t>
            </a:r>
          </a:p>
          <a:p>
            <a:r>
              <a:rPr lang="en-GB" sz="5100" dirty="0">
                <a:latin typeface="Arial Narrow" panose="020B0606020202030204" pitchFamily="34" charset="0"/>
              </a:rPr>
              <a:t>Capital letters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30" y="1473518"/>
            <a:ext cx="3962399" cy="51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302B-F9BD-4065-9546-382DF7CF2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5A714-9B3A-4215-8E5F-641E03B32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45FA5-A1AA-4018-9469-27020FA2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6" t="13853" r="9734" b="19481"/>
          <a:stretch/>
        </p:blipFill>
        <p:spPr>
          <a:xfrm>
            <a:off x="130627" y="121053"/>
            <a:ext cx="11863451" cy="66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8690" cy="6860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D30EC-CD5B-4C38-A09C-1C3886B8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17" y="1270882"/>
            <a:ext cx="7265670" cy="1109345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Arial Narrow" panose="020B0606020202030204" pitchFamily="34" charset="0"/>
              </a:rPr>
              <a:t>What is an </a:t>
            </a:r>
            <a:r>
              <a:rPr lang="en-GB" sz="4000" dirty="0" smtClean="0">
                <a:latin typeface="Arial Narrow" panose="020B0606020202030204" pitchFamily="34" charset="0"/>
              </a:rPr>
              <a:t/>
            </a:r>
            <a:br>
              <a:rPr lang="en-GB" sz="4000" dirty="0" smtClean="0">
                <a:latin typeface="Arial Narrow" panose="020B0606020202030204" pitchFamily="34" charset="0"/>
              </a:rPr>
            </a:br>
            <a:r>
              <a:rPr lang="en-GB" sz="4000" dirty="0" smtClean="0">
                <a:latin typeface="Arial Narrow" panose="020B0606020202030204" pitchFamily="34" charset="0"/>
              </a:rPr>
              <a:t>adjective</a:t>
            </a:r>
            <a:r>
              <a:rPr lang="en-GB" sz="4000" dirty="0">
                <a:latin typeface="Arial Narrow" panose="020B0606020202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6592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30EC-CD5B-4C38-A09C-1C3886B8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u="sng" dirty="0">
                <a:latin typeface="Arial Narrow" panose="020B0606020202030204" pitchFamily="34" charset="0"/>
              </a:rPr>
              <a:t>What is an adjective?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6520-4D7E-4471-9ADF-674CA135B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600" dirty="0">
                <a:latin typeface="Arial Narrow" panose="020B0606020202030204" pitchFamily="34" charset="0"/>
              </a:rPr>
              <a:t>An </a:t>
            </a:r>
            <a:r>
              <a:rPr lang="en-GB" sz="6600" dirty="0">
                <a:solidFill>
                  <a:schemeClr val="accent6"/>
                </a:solidFill>
                <a:latin typeface="Arial Narrow" panose="020B0606020202030204" pitchFamily="34" charset="0"/>
              </a:rPr>
              <a:t>adjective</a:t>
            </a:r>
            <a:r>
              <a:rPr lang="en-GB" sz="6600" dirty="0">
                <a:latin typeface="Arial Narrow" panose="020B0606020202030204" pitchFamily="34" charset="0"/>
              </a:rPr>
              <a:t> is a word used to describe.</a:t>
            </a:r>
          </a:p>
          <a:p>
            <a:endParaRPr lang="en-GB" sz="6600" dirty="0">
              <a:latin typeface="Arial Narrow" panose="020B0606020202030204" pitchFamily="34" charset="0"/>
            </a:endParaRPr>
          </a:p>
          <a:p>
            <a:r>
              <a:rPr lang="en-GB" sz="6600" dirty="0" err="1">
                <a:latin typeface="Arial Narrow" panose="020B0606020202030204" pitchFamily="34" charset="0"/>
              </a:rPr>
              <a:t>e</a:t>
            </a:r>
            <a:r>
              <a:rPr lang="en-GB" sz="6600" dirty="0" err="1" smtClean="0">
                <a:latin typeface="Arial Narrow" panose="020B0606020202030204" pitchFamily="34" charset="0"/>
              </a:rPr>
              <a:t>.g</a:t>
            </a:r>
            <a:r>
              <a:rPr lang="en-GB" sz="6600" dirty="0" smtClean="0">
                <a:latin typeface="Arial Narrow" panose="020B0606020202030204" pitchFamily="34" charset="0"/>
              </a:rPr>
              <a:t> </a:t>
            </a:r>
            <a:r>
              <a:rPr lang="en-GB" sz="6600" dirty="0">
                <a:latin typeface="Arial Narrow" panose="020B0606020202030204" pitchFamily="34" charset="0"/>
              </a:rPr>
              <a:t>crooked, brown, </a:t>
            </a:r>
            <a:r>
              <a:rPr lang="en-GB" sz="6600" dirty="0" smtClean="0">
                <a:latin typeface="Arial Narrow" panose="020B0606020202030204" pitchFamily="34" charset="0"/>
              </a:rPr>
              <a:t>colossal</a:t>
            </a:r>
          </a:p>
          <a:p>
            <a:pPr marL="0" indent="0">
              <a:buNone/>
            </a:pPr>
            <a:r>
              <a:rPr lang="en-GB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Can you think of any others?</a:t>
            </a:r>
            <a:r>
              <a:rPr lang="en-GB" sz="6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endParaRPr lang="en-GB" sz="6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5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65A3-D647-48B0-B457-5554403D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932"/>
            <a:ext cx="12332970" cy="6937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8FD5-1269-4548-B873-DB617630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585" y="1668780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What is a verb?</a:t>
            </a:r>
          </a:p>
        </p:txBody>
      </p:sp>
    </p:spTree>
    <p:extLst>
      <p:ext uri="{BB962C8B-B14F-4D97-AF65-F5344CB8AC3E}">
        <p14:creationId xmlns:p14="http://schemas.microsoft.com/office/powerpoint/2010/main" val="71009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8FD5-1269-4548-B873-DB617630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u="sng" dirty="0">
                <a:latin typeface="Arial Narrow" panose="020B0606020202030204" pitchFamily="34" charset="0"/>
              </a:rPr>
              <a:t>What is a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65A3-D647-48B0-B457-5554403D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8000" dirty="0" smtClean="0">
                <a:latin typeface="Arial Narrow" panose="020B0606020202030204" pitchFamily="34" charset="0"/>
              </a:rPr>
              <a:t>A </a:t>
            </a:r>
            <a:r>
              <a:rPr lang="en-GB" sz="8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verb</a:t>
            </a:r>
            <a:r>
              <a:rPr lang="en-GB" sz="8000" dirty="0" smtClean="0">
                <a:latin typeface="Arial Narrow" panose="020B0606020202030204" pitchFamily="34" charset="0"/>
              </a:rPr>
              <a:t> is a doing word</a:t>
            </a:r>
          </a:p>
          <a:p>
            <a:endParaRPr lang="en-GB" sz="8000" dirty="0" smtClean="0">
              <a:latin typeface="Arial Narrow" panose="020B0606020202030204" pitchFamily="34" charset="0"/>
            </a:endParaRPr>
          </a:p>
          <a:p>
            <a:r>
              <a:rPr lang="en-GB" sz="8000" dirty="0" err="1" smtClean="0">
                <a:latin typeface="Arial Narrow" panose="020B0606020202030204" pitchFamily="34" charset="0"/>
              </a:rPr>
              <a:t>e</a:t>
            </a:r>
            <a:r>
              <a:rPr lang="en-GB" sz="8000" dirty="0" err="1" smtClean="0">
                <a:latin typeface="Arial Narrow" panose="020B0606020202030204" pitchFamily="34" charset="0"/>
              </a:rPr>
              <a:t>.g</a:t>
            </a:r>
            <a:r>
              <a:rPr lang="en-GB" sz="8000" dirty="0" smtClean="0">
                <a:latin typeface="Arial Narrow" panose="020B0606020202030204" pitchFamily="34" charset="0"/>
              </a:rPr>
              <a:t> chattering, squawking, roaring</a:t>
            </a:r>
          </a:p>
          <a:p>
            <a:pPr marL="0" indent="0">
              <a:buNone/>
            </a:pPr>
            <a:r>
              <a:rPr lang="en-GB" sz="8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Can you think of any others?</a:t>
            </a:r>
            <a:endParaRPr lang="en-GB" sz="8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0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E0A-8250-4E04-9394-F50EC6DF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1B05-E679-4002-AA0F-415D38FD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0C0C3-429B-4424-8174-4A425CF29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9" t="14892" r="7519" b="11341"/>
          <a:stretch/>
        </p:blipFill>
        <p:spPr>
          <a:xfrm>
            <a:off x="225629" y="0"/>
            <a:ext cx="11966371" cy="69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B56A-1D63-4D18-9030-FEE19057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5726-6B3D-4220-ABFB-DB7A21CAF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71566-0B05-4EC0-8E1E-6F8595BF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1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A052C-4668-40C7-A5D5-751B61B459DF}"/>
              </a:ext>
            </a:extLst>
          </p:cNvPr>
          <p:cNvSpPr txBox="1"/>
          <p:nvPr/>
        </p:nvSpPr>
        <p:spPr>
          <a:xfrm>
            <a:off x="381000" y="30133"/>
            <a:ext cx="109371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Write some sentences to describe this picture using the jungle word mat, full stops, and capital letters.</a:t>
            </a:r>
          </a:p>
        </p:txBody>
      </p:sp>
    </p:spTree>
    <p:extLst>
      <p:ext uri="{BB962C8B-B14F-4D97-AF65-F5344CB8AC3E}">
        <p14:creationId xmlns:p14="http://schemas.microsoft.com/office/powerpoint/2010/main" val="230774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Read your sentence out loud.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Does it make sense?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Is it exciting?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How have you used punctuation?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How could you make it even better?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have you done very well?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WELL DONE :)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21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Lesson 2: Sentences To write interesting sentences which make sense to my reader</vt:lpstr>
      <vt:lpstr>PowerPoint Presentation</vt:lpstr>
      <vt:lpstr>What is an  adjective? </vt:lpstr>
      <vt:lpstr>What is an adjective? </vt:lpstr>
      <vt:lpstr>What is a verb?</vt:lpstr>
      <vt:lpstr>What is a verb?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Woodcraft</dc:creator>
  <cp:lastModifiedBy>Maria Woodcraft</cp:lastModifiedBy>
  <cp:revision>5</cp:revision>
  <dcterms:created xsi:type="dcterms:W3CDTF">2020-09-22T08:02:42Z</dcterms:created>
  <dcterms:modified xsi:type="dcterms:W3CDTF">2020-09-29T19:47:29Z</dcterms:modified>
</cp:coreProperties>
</file>