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18" r:id="rId5"/>
    <p:sldId id="322" r:id="rId6"/>
    <p:sldId id="323" r:id="rId7"/>
    <p:sldId id="324" r:id="rId8"/>
    <p:sldId id="317" r:id="rId9"/>
    <p:sldId id="311" r:id="rId10"/>
    <p:sldId id="301" r:id="rId11"/>
    <p:sldId id="312" r:id="rId12"/>
    <p:sldId id="303" r:id="rId13"/>
    <p:sldId id="305" r:id="rId14"/>
    <p:sldId id="306" r:id="rId15"/>
    <p:sldId id="31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94660"/>
  </p:normalViewPr>
  <p:slideViewPr>
    <p:cSldViewPr snapToGrid="0">
      <p:cViewPr varScale="1">
        <p:scale>
          <a:sx n="74" d="100"/>
          <a:sy n="74" d="100"/>
        </p:scale>
        <p:origin x="-4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17/05/2020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17/05/2020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17/05/2020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17/05/2020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www.estimation180.com/day-56.htm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hyperlink" Target="https://www.topmarks.co.uk/Search.aspx?q=equivalent%20frac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Today’s estimation.</a:t>
            </a:r>
          </a:p>
          <a:p>
            <a:pPr marL="0" indent="0">
              <a:buNone/>
            </a:pPr>
            <a:endParaRPr lang="en-GB" dirty="0" smtClean="0"/>
          </a:p>
          <a:p>
            <a:r>
              <a:rPr lang="en-GB" dirty="0">
                <a:hlinkClick r:id="rId2"/>
              </a:rPr>
              <a:t>http://</a:t>
            </a:r>
            <a:r>
              <a:rPr lang="en-GB" dirty="0" smtClean="0">
                <a:hlinkClick r:id="rId2"/>
              </a:rPr>
              <a:t>www.estimation180.com/day-56.html</a:t>
            </a:r>
            <a:endParaRPr lang="en-GB" dirty="0" smtClean="0"/>
          </a:p>
          <a:p>
            <a:endParaRPr lang="en-GB" dirty="0"/>
          </a:p>
          <a:p>
            <a:r>
              <a:rPr lang="en-GB" dirty="0" smtClean="0"/>
              <a:t>We continue estimating capacity so use your knowledge of the measurements from last week to help you this week. You can get 25ml either side for the point.</a:t>
            </a:r>
          </a:p>
        </p:txBody>
      </p:sp>
      <p:sp>
        <p:nvSpPr>
          <p:cNvPr id="4" name="Content Placeholder 3"/>
          <p:cNvSpPr>
            <a:spLocks noGrp="1"/>
          </p:cNvSpPr>
          <p:nvPr>
            <p:ph sz="half" idx="2"/>
          </p:nvPr>
        </p:nvSpPr>
        <p:spPr/>
        <p:txBody>
          <a:bodyPr>
            <a:normAutofit lnSpcReduction="10000"/>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837" y="160338"/>
            <a:ext cx="5924281" cy="6556147"/>
          </a:xfrm>
          <a:prstGeom prst="rect">
            <a:avLst/>
          </a:prstGeom>
        </p:spPr>
      </p:pic>
    </p:spTree>
    <p:extLst>
      <p:ext uri="{BB962C8B-B14F-4D97-AF65-F5344CB8AC3E}">
        <p14:creationId xmlns:p14="http://schemas.microsoft.com/office/powerpoint/2010/main" val="188408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7296" y="127768"/>
            <a:ext cx="5177307" cy="6577830"/>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749" y="274674"/>
            <a:ext cx="5422005" cy="6456911"/>
          </a:xfrm>
          <a:prstGeom prst="rect">
            <a:avLst/>
          </a:prstGeom>
        </p:spPr>
      </p:pic>
    </p:spTree>
    <p:extLst>
      <p:ext uri="{BB962C8B-B14F-4D97-AF65-F5344CB8AC3E}">
        <p14:creationId xmlns:p14="http://schemas.microsoft.com/office/powerpoint/2010/main" val="1884083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7144" y="246120"/>
            <a:ext cx="5550794" cy="6518567"/>
          </a:xfrm>
          <a:prstGeom prst="rect">
            <a:avLst/>
          </a:prstGeom>
        </p:spPr>
      </p:pic>
    </p:spTree>
    <p:extLst>
      <p:ext uri="{BB962C8B-B14F-4D97-AF65-F5344CB8AC3E}">
        <p14:creationId xmlns:p14="http://schemas.microsoft.com/office/powerpoint/2010/main" val="3310941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582" y="1867438"/>
            <a:ext cx="6459024" cy="200059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872" y="530153"/>
            <a:ext cx="5221783" cy="5857768"/>
          </a:xfrm>
          <a:prstGeom prst="rect">
            <a:avLst/>
          </a:prstGeom>
        </p:spPr>
      </p:pic>
    </p:spTree>
    <p:extLst>
      <p:ext uri="{BB962C8B-B14F-4D97-AF65-F5344CB8AC3E}">
        <p14:creationId xmlns:p14="http://schemas.microsoft.com/office/powerpoint/2010/main" val="1250420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1" y="2008508"/>
            <a:ext cx="6292854" cy="2338355"/>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140" y="525574"/>
            <a:ext cx="5400392" cy="5978255"/>
          </a:xfrm>
          <a:prstGeom prst="rect">
            <a:avLst/>
          </a:prstGeom>
        </p:spPr>
      </p:pic>
    </p:spTree>
    <p:extLst>
      <p:ext uri="{BB962C8B-B14F-4D97-AF65-F5344CB8AC3E}">
        <p14:creationId xmlns:p14="http://schemas.microsoft.com/office/powerpoint/2010/main" val="213104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750" y="887696"/>
            <a:ext cx="8538317" cy="5970304"/>
          </a:xfrm>
          <a:prstGeom prst="rect">
            <a:avLst/>
          </a:prstGeom>
        </p:spPr>
      </p:pic>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4549" y="1329665"/>
            <a:ext cx="7822183" cy="5431743"/>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Open this video for an introduction to today’s lesson. </a:t>
            </a:r>
            <a:r>
              <a:rPr lang="en-GB" sz="3600" b="1" dirty="0" smtClean="0">
                <a:solidFill>
                  <a:srgbClr val="FF0000"/>
                </a:solidFill>
              </a:rPr>
              <a:t>Week 2 (not summer!) - Lesson </a:t>
            </a:r>
            <a:r>
              <a:rPr lang="en-GB" sz="3600" b="1" dirty="0">
                <a:solidFill>
                  <a:srgbClr val="FF0000"/>
                </a:solidFill>
              </a:rPr>
              <a:t>5</a:t>
            </a:r>
            <a:r>
              <a:rPr lang="en-GB" sz="3600" b="1" dirty="0" smtClean="0">
                <a:solidFill>
                  <a:srgbClr val="FF0000"/>
                </a:solidFill>
              </a:rPr>
              <a:t> – Equivalent FDP (fractions Decimals Percentages.</a:t>
            </a:r>
            <a:endParaRPr lang="en-GB" sz="3600" b="1" dirty="0">
              <a:solidFill>
                <a:srgbClr val="FF0000"/>
              </a:solidFill>
            </a:endParaRPr>
          </a:p>
        </p:txBody>
      </p:sp>
      <p:sp>
        <p:nvSpPr>
          <p:cNvPr id="3" name="Content Placeholder 2"/>
          <p:cNvSpPr>
            <a:spLocks noGrp="1"/>
          </p:cNvSpPr>
          <p:nvPr>
            <p:ph idx="1"/>
          </p:nvPr>
        </p:nvSpPr>
        <p:spPr/>
        <p:txBody>
          <a:bodyPr/>
          <a:lstStyle/>
          <a:p>
            <a:r>
              <a:rPr lang="en-GB" dirty="0">
                <a:hlinkClick r:id="rId2"/>
              </a:rPr>
              <a:t>https://whiterosemaths.com/homelearning/year-5/</a:t>
            </a:r>
            <a:endParaRPr lang="en-GB"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9436" y="2641634"/>
            <a:ext cx="5454673" cy="2521690"/>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2326" y="2892220"/>
            <a:ext cx="5093594" cy="2046636"/>
          </a:xfrm>
          <a:prstGeom prst="rect">
            <a:avLst/>
          </a:prstGeom>
        </p:spPr>
      </p:pic>
      <p:sp>
        <p:nvSpPr>
          <p:cNvPr id="8" name="Up Arrow 7"/>
          <p:cNvSpPr/>
          <p:nvPr/>
        </p:nvSpPr>
        <p:spPr>
          <a:xfrm>
            <a:off x="1077061" y="4520484"/>
            <a:ext cx="2176529" cy="2021983"/>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Remember to find week 2 and then scroll down to lesson 5</a:t>
            </a:r>
            <a:r>
              <a:rPr lang="en-GB" dirty="0"/>
              <a:t>.</a:t>
            </a:r>
          </a:p>
        </p:txBody>
      </p:sp>
      <p:sp>
        <p:nvSpPr>
          <p:cNvPr id="9" name="Up Arrow 8"/>
          <p:cNvSpPr/>
          <p:nvPr/>
        </p:nvSpPr>
        <p:spPr>
          <a:xfrm>
            <a:off x="8487178" y="5097825"/>
            <a:ext cx="2331076" cy="1493949"/>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This is lesson 5.</a:t>
            </a:r>
            <a:endParaRPr lang="en-GB" dirty="0"/>
          </a:p>
        </p:txBody>
      </p:sp>
    </p:spTree>
    <p:extLst>
      <p:ext uri="{BB962C8B-B14F-4D97-AF65-F5344CB8AC3E}">
        <p14:creationId xmlns:p14="http://schemas.microsoft.com/office/powerpoint/2010/main" val="128758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solidFill>
                  <a:srgbClr val="FF0000"/>
                </a:solidFill>
              </a:rPr>
              <a:t>I </a:t>
            </a:r>
            <a:r>
              <a:rPr lang="en-GB" sz="2800" dirty="0" smtClean="0">
                <a:solidFill>
                  <a:srgbClr val="FF0000"/>
                </a:solidFill>
              </a:rPr>
              <a:t>sent </a:t>
            </a:r>
            <a:r>
              <a:rPr lang="en-GB" sz="2800" dirty="0" smtClean="0">
                <a:solidFill>
                  <a:srgbClr val="FF0000"/>
                </a:solidFill>
              </a:rPr>
              <a:t>you a couple of activities on My </a:t>
            </a:r>
            <a:r>
              <a:rPr lang="en-GB" sz="2800" dirty="0" smtClean="0">
                <a:solidFill>
                  <a:srgbClr val="FF0000"/>
                </a:solidFill>
              </a:rPr>
              <a:t>Maths on Friday.  </a:t>
            </a:r>
            <a:r>
              <a:rPr lang="en-GB" sz="2800" dirty="0" smtClean="0">
                <a:solidFill>
                  <a:srgbClr val="FF0000"/>
                </a:solidFill>
              </a:rPr>
              <a:t>They will support you with this lesson.  I recommend you do them </a:t>
            </a:r>
            <a:r>
              <a:rPr lang="en-GB" sz="2800" dirty="0" smtClean="0">
                <a:solidFill>
                  <a:srgbClr val="FF0000"/>
                </a:solidFill>
              </a:rPr>
              <a:t>before </a:t>
            </a:r>
            <a:r>
              <a:rPr lang="en-GB" sz="2800" dirty="0" smtClean="0">
                <a:solidFill>
                  <a:srgbClr val="FF0000"/>
                </a:solidFill>
              </a:rPr>
              <a:t>attempting the questions on this power point</a:t>
            </a:r>
            <a:r>
              <a:rPr lang="en-GB" sz="2800" dirty="0" smtClean="0">
                <a:solidFill>
                  <a:srgbClr val="FF0000"/>
                </a:solidFill>
              </a:rPr>
              <a:t>.  If you have already done these then please continue.</a:t>
            </a:r>
            <a:endParaRPr lang="en-GB" sz="2800" dirty="0">
              <a:solidFill>
                <a:srgbClr val="FF0000"/>
              </a:solidFill>
            </a:endParaRPr>
          </a:p>
        </p:txBody>
      </p:sp>
      <p:pic>
        <p:nvPicPr>
          <p:cNvPr id="1026" name="Picture 2" descr="MyMaths | Tried and Tested | Teach Prim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124" y="1853909"/>
            <a:ext cx="6000750" cy="44291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53837" y="2472744"/>
            <a:ext cx="4700788" cy="34257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Login – handsworth1</a:t>
            </a:r>
          </a:p>
          <a:p>
            <a:pPr algn="ctr"/>
            <a:r>
              <a:rPr lang="en-GB" dirty="0" smtClean="0"/>
              <a:t>Password – square 17</a:t>
            </a:r>
          </a:p>
          <a:p>
            <a:pPr algn="ctr"/>
            <a:endParaRPr lang="en-GB" dirty="0"/>
          </a:p>
          <a:p>
            <a:pPr algn="ctr"/>
            <a:r>
              <a:rPr lang="en-GB" dirty="0" smtClean="0"/>
              <a:t>After this you will need to go to My portal login and use your individual login and password.  Ask your teacher if you do not have this.</a:t>
            </a:r>
            <a:endParaRPr lang="en-GB" dirty="0"/>
          </a:p>
        </p:txBody>
      </p:sp>
    </p:spTree>
    <p:extLst>
      <p:ext uri="{BB962C8B-B14F-4D97-AF65-F5344CB8AC3E}">
        <p14:creationId xmlns:p14="http://schemas.microsoft.com/office/powerpoint/2010/main" val="2076541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Here is a link to a website that has many games involving fractions, decimals and percentages.  Have a go at some of them.  Try as many as you can.</a:t>
            </a:r>
            <a:endParaRPr lang="en-GB" sz="2800" dirty="0">
              <a:solidFill>
                <a:srgbClr val="FF0000"/>
              </a:solidFill>
            </a:endParaRPr>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www.topmarks.co.uk/Search.aspx?q=equivalent%20fractions</a:t>
            </a:r>
            <a:endParaRPr lang="en-GB" dirty="0" smtClean="0"/>
          </a:p>
          <a:p>
            <a:endParaRPr lang="en-GB" dirty="0"/>
          </a:p>
          <a:p>
            <a:endParaRPr lang="en-GB"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6845" y="2696930"/>
            <a:ext cx="4204764" cy="3565640"/>
          </a:xfrm>
          <a:prstGeom prst="rect">
            <a:avLst/>
          </a:prstGeom>
        </p:spPr>
      </p:pic>
    </p:spTree>
    <p:extLst>
      <p:ext uri="{BB962C8B-B14F-4D97-AF65-F5344CB8AC3E}">
        <p14:creationId xmlns:p14="http://schemas.microsoft.com/office/powerpoint/2010/main" val="2536640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A couple </a:t>
            </a:r>
            <a:r>
              <a:rPr lang="en-GB" b="1" u="sng" dirty="0" smtClean="0"/>
              <a:t>of </a:t>
            </a:r>
            <a:r>
              <a:rPr lang="en-GB" b="1" u="sng" dirty="0" smtClean="0"/>
              <a:t>tips:</a:t>
            </a:r>
            <a:endParaRPr lang="en-GB" b="1" u="sng" dirty="0"/>
          </a:p>
        </p:txBody>
      </p:sp>
      <p:sp>
        <p:nvSpPr>
          <p:cNvPr id="3" name="Content Placeholder 2"/>
          <p:cNvSpPr>
            <a:spLocks noGrp="1"/>
          </p:cNvSpPr>
          <p:nvPr>
            <p:ph idx="1"/>
          </p:nvPr>
        </p:nvSpPr>
        <p:spPr/>
        <p:txBody>
          <a:bodyPr>
            <a:normAutofit fontScale="92500" lnSpcReduction="10000"/>
          </a:bodyPr>
          <a:lstStyle/>
          <a:p>
            <a:r>
              <a:rPr lang="en-GB" dirty="0" smtClean="0">
                <a:solidFill>
                  <a:srgbClr val="00B050"/>
                </a:solidFill>
              </a:rPr>
              <a:t>If you are unable to print the sheets and one of the tasks asks you to circle something or fill something in and you cannot draw it out yourself, please ask someone to discuss it with you.</a:t>
            </a:r>
          </a:p>
          <a:p>
            <a:endParaRPr lang="en-GB" dirty="0" smtClean="0">
              <a:solidFill>
                <a:srgbClr val="00B050"/>
              </a:solidFill>
            </a:endParaRPr>
          </a:p>
          <a:p>
            <a:r>
              <a:rPr lang="en-GB" dirty="0" smtClean="0">
                <a:solidFill>
                  <a:srgbClr val="FF0000"/>
                </a:solidFill>
              </a:rPr>
              <a:t>If you cannot do this then please move on and come back to it later.</a:t>
            </a:r>
          </a:p>
          <a:p>
            <a:endParaRPr lang="en-GB" dirty="0" smtClean="0">
              <a:solidFill>
                <a:srgbClr val="FF0000"/>
              </a:solidFill>
            </a:endParaRPr>
          </a:p>
          <a:p>
            <a:r>
              <a:rPr lang="en-GB" dirty="0" smtClean="0">
                <a:solidFill>
                  <a:srgbClr val="0070C0"/>
                </a:solidFill>
              </a:rPr>
              <a:t>However, you should be attempting as many of the tasks as you can.  They are all chosen because they will help you practise and help you gain a better understanding of the topics.</a:t>
            </a:r>
          </a:p>
          <a:p>
            <a:endParaRPr lang="en-GB" dirty="0">
              <a:solidFill>
                <a:srgbClr val="0070C0"/>
              </a:solidFill>
            </a:endParaRPr>
          </a:p>
          <a:p>
            <a:r>
              <a:rPr lang="en-GB" dirty="0" smtClean="0"/>
              <a:t>Be proud of what you do.</a:t>
            </a:r>
            <a:endParaRPr lang="en-GB" dirty="0"/>
          </a:p>
        </p:txBody>
      </p:sp>
    </p:spTree>
    <p:extLst>
      <p:ext uri="{BB962C8B-B14F-4D97-AF65-F5344CB8AC3E}">
        <p14:creationId xmlns:p14="http://schemas.microsoft.com/office/powerpoint/2010/main" val="2182541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140" y="206062"/>
            <a:ext cx="5885645" cy="6492061"/>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961" y="58879"/>
            <a:ext cx="5458449" cy="6799121"/>
          </a:xfrm>
          <a:prstGeom prst="rect">
            <a:avLst/>
          </a:prstGeom>
        </p:spPr>
      </p:pic>
    </p:spTree>
    <p:extLst>
      <p:ext uri="{BB962C8B-B14F-4D97-AF65-F5344CB8AC3E}">
        <p14:creationId xmlns:p14="http://schemas.microsoft.com/office/powerpoint/2010/main" val="3549294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TotalTime>
  <Words>331</Words>
  <Application>Microsoft Office PowerPoint</Application>
  <PresentationFormat>Custom</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Starters</vt:lpstr>
      <vt:lpstr>Problems of the day</vt:lpstr>
      <vt:lpstr>Answers to Problems of the Day</vt:lpstr>
      <vt:lpstr>Open this video for an introduction to today’s lesson. Week 2 (not summer!) - Lesson 5 – Equivalent FDP (fractions Decimals Percentages.</vt:lpstr>
      <vt:lpstr>I sent you a couple of activities on My Maths on Friday.  They will support you with this lesson.  I recommend you do them before attempting the questions on this power point.  If you have already done these then please continue.</vt:lpstr>
      <vt:lpstr>Here is a link to a website that has many games involving fractions, decimals and percentages.  Have a go at some of them.  Try as many as you can.</vt:lpstr>
      <vt:lpstr>A couple of tips: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117</cp:revision>
  <dcterms:created xsi:type="dcterms:W3CDTF">2020-03-20T09:46:16Z</dcterms:created>
  <dcterms:modified xsi:type="dcterms:W3CDTF">2020-05-17T21:08:04Z</dcterms:modified>
</cp:coreProperties>
</file>