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5" d="100"/>
          <a:sy n="65" d="100"/>
        </p:scale>
        <p:origin x="-1584" y="-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D0C3-1453-4C42-8677-45602094493E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9F70-8CB8-4851-959B-46E5A7372C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267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D0C3-1453-4C42-8677-45602094493E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9F70-8CB8-4851-959B-46E5A7372C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5658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D0C3-1453-4C42-8677-45602094493E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9F70-8CB8-4851-959B-46E5A7372C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8165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D0C3-1453-4C42-8677-45602094493E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9F70-8CB8-4851-959B-46E5A7372C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5417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D0C3-1453-4C42-8677-45602094493E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9F70-8CB8-4851-959B-46E5A7372C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1957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D0C3-1453-4C42-8677-45602094493E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9F70-8CB8-4851-959B-46E5A7372C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368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D0C3-1453-4C42-8677-45602094493E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9F70-8CB8-4851-959B-46E5A7372C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824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D0C3-1453-4C42-8677-45602094493E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9F70-8CB8-4851-959B-46E5A7372C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6815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D0C3-1453-4C42-8677-45602094493E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9F70-8CB8-4851-959B-46E5A7372C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9402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D0C3-1453-4C42-8677-45602094493E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9F70-8CB8-4851-959B-46E5A7372C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920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D0C3-1453-4C42-8677-45602094493E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9F70-8CB8-4851-959B-46E5A7372C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701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8D0C3-1453-4C42-8677-45602094493E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59F70-8CB8-4851-959B-46E5A7372C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4028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1641732"/>
            <a:ext cx="8856984" cy="936104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GB" b="1" u="sng" dirty="0" smtClean="0"/>
              <a:t>Primary at home challenges</a:t>
            </a:r>
            <a:endParaRPr lang="en-GB" b="1" u="sng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4070"/>
            <a:ext cx="3160390" cy="1360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326" b="26780"/>
          <a:stretch/>
        </p:blipFill>
        <p:spPr bwMode="auto">
          <a:xfrm>
            <a:off x="5533612" y="0"/>
            <a:ext cx="3610388" cy="16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9512" y="2636912"/>
            <a:ext cx="8712968" cy="35702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600" b="1" u="sng" dirty="0" smtClean="0"/>
              <a:t>Gym 1:</a:t>
            </a:r>
            <a:r>
              <a:rPr lang="en-GB" sz="2600" b="1" dirty="0" smtClean="0"/>
              <a:t> </a:t>
            </a:r>
            <a:r>
              <a:rPr lang="en-GB" sz="2600" dirty="0" smtClean="0"/>
              <a:t>Balance challenge. </a:t>
            </a:r>
          </a:p>
          <a:p>
            <a:r>
              <a:rPr lang="en-GB" sz="2400" dirty="0" smtClean="0"/>
              <a:t>Do each challenge at least </a:t>
            </a:r>
            <a:r>
              <a:rPr lang="en-GB" sz="2400" dirty="0"/>
              <a:t>5</a:t>
            </a:r>
            <a:r>
              <a:rPr lang="en-GB" sz="2400" dirty="0" smtClean="0"/>
              <a:t> times. Don’t forget to try both legs!</a:t>
            </a:r>
          </a:p>
          <a:p>
            <a:r>
              <a:rPr lang="en-GB" sz="2500" dirty="0" smtClean="0"/>
              <a:t>1. Can you stand on 1 leg for 10 seconds</a:t>
            </a:r>
            <a:r>
              <a:rPr lang="en-GB" sz="2500" dirty="0"/>
              <a:t>?</a:t>
            </a:r>
            <a:r>
              <a:rPr lang="en-GB" sz="2500" dirty="0" smtClean="0"/>
              <a:t> </a:t>
            </a:r>
          </a:p>
          <a:p>
            <a:r>
              <a:rPr lang="en-GB" sz="2500" dirty="0" smtClean="0"/>
              <a:t>2. Can you stand on 1 leg on a cushion for 10 seconds</a:t>
            </a:r>
            <a:r>
              <a:rPr lang="en-GB" sz="2500" dirty="0"/>
              <a:t>?</a:t>
            </a:r>
            <a:r>
              <a:rPr lang="en-GB" sz="2500" dirty="0" smtClean="0"/>
              <a:t> </a:t>
            </a:r>
          </a:p>
          <a:p>
            <a:r>
              <a:rPr lang="en-GB" sz="2500" dirty="0" smtClean="0"/>
              <a:t>3. Can you do 10 heel raises on two feet without losing balance? </a:t>
            </a:r>
          </a:p>
          <a:p>
            <a:r>
              <a:rPr lang="en-GB" sz="2500" dirty="0" smtClean="0"/>
              <a:t>4. Can you do 10 heel raises on 1 leg without losing balance?</a:t>
            </a:r>
          </a:p>
          <a:p>
            <a:r>
              <a:rPr lang="en-GB" sz="2500" dirty="0" smtClean="0"/>
              <a:t>5. Can </a:t>
            </a:r>
            <a:r>
              <a:rPr lang="en-GB" sz="2500" smtClean="0"/>
              <a:t>you balance </a:t>
            </a:r>
            <a:r>
              <a:rPr lang="en-GB" sz="2500" dirty="0" smtClean="0"/>
              <a:t>on 1 leg with your eyes closed for 10 seconds</a:t>
            </a:r>
            <a:r>
              <a:rPr lang="en-GB" sz="2500" dirty="0"/>
              <a:t>?</a:t>
            </a:r>
            <a:endParaRPr lang="en-GB" sz="2500" dirty="0" smtClean="0"/>
          </a:p>
          <a:p>
            <a:r>
              <a:rPr lang="en-GB" sz="2500" dirty="0" smtClean="0"/>
              <a:t>6. Can you think of another challenge?</a:t>
            </a:r>
          </a:p>
          <a:p>
            <a:pPr algn="ctr"/>
            <a:r>
              <a:rPr lang="en-GB" sz="2600" b="1" dirty="0" smtClean="0">
                <a:solidFill>
                  <a:srgbClr val="FF0000"/>
                </a:solidFill>
              </a:rPr>
              <a:t>GOOD LUCK! </a:t>
            </a:r>
            <a:endParaRPr lang="en-GB" sz="2600" dirty="0"/>
          </a:p>
        </p:txBody>
      </p:sp>
      <p:sp>
        <p:nvSpPr>
          <p:cNvPr id="6" name="TextBox 5"/>
          <p:cNvSpPr txBox="1"/>
          <p:nvPr/>
        </p:nvSpPr>
        <p:spPr>
          <a:xfrm>
            <a:off x="5532775" y="5403706"/>
            <a:ext cx="2448272" cy="7694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200" b="1" dirty="0" smtClean="0"/>
              <a:t>Can you challenge a family member? </a:t>
            </a:r>
            <a:endParaRPr lang="en-GB" sz="2200" b="1" dirty="0"/>
          </a:p>
        </p:txBody>
      </p:sp>
      <p:pic>
        <p:nvPicPr>
          <p:cNvPr id="1029" name="Picture 5" descr="See the source imag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2808" y="5401755"/>
            <a:ext cx="767409" cy="767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731154" y="229624"/>
            <a:ext cx="1609684" cy="116955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GB" sz="7000" b="1" dirty="0" smtClean="0">
                <a:solidFill>
                  <a:schemeClr val="bg1"/>
                </a:solidFill>
              </a:rPr>
              <a:t>KS2</a:t>
            </a:r>
            <a:endParaRPr lang="en-GB" sz="7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895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118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Primary at home challenges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Primary at home challenges</dc:title>
  <dc:creator>Windows User</dc:creator>
  <cp:lastModifiedBy>Rob Tromans</cp:lastModifiedBy>
  <cp:revision>6</cp:revision>
  <dcterms:created xsi:type="dcterms:W3CDTF">2020-03-24T11:37:26Z</dcterms:created>
  <dcterms:modified xsi:type="dcterms:W3CDTF">2020-04-27T08:11:38Z</dcterms:modified>
</cp:coreProperties>
</file>