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48" r:id="rId5"/>
    <p:sldId id="349" r:id="rId6"/>
    <p:sldId id="351" r:id="rId7"/>
    <p:sldId id="352" r:id="rId8"/>
    <p:sldId id="353" r:id="rId9"/>
    <p:sldId id="354" r:id="rId10"/>
    <p:sldId id="355" r:id="rId11"/>
    <p:sldId id="356" r:id="rId12"/>
    <p:sldId id="3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119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www.estimation180.com/day-119.html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Answer in grams.  You can guess within 50g.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961" y="0"/>
            <a:ext cx="5409126" cy="664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8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63" y="112441"/>
            <a:ext cx="6272012" cy="6676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13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172" y="168119"/>
            <a:ext cx="5808371" cy="667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4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146" y="1056070"/>
            <a:ext cx="8050719" cy="558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442" y="1017432"/>
            <a:ext cx="7815756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Subtracting decimals with a different number of decimal places.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9 (w/c 22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nd</a:t>
            </a:r>
            <a:r>
              <a:rPr lang="en-GB" sz="2400" b="1" dirty="0" smtClean="0">
                <a:solidFill>
                  <a:srgbClr val="FF0000"/>
                </a:solidFill>
              </a:rPr>
              <a:t> June). </a:t>
            </a:r>
            <a:r>
              <a:rPr lang="en-GB" sz="2400" dirty="0" smtClean="0"/>
              <a:t>It is lesson </a:t>
            </a:r>
            <a:r>
              <a:rPr lang="en-GB" sz="2400" dirty="0"/>
              <a:t>2</a:t>
            </a:r>
            <a:r>
              <a:rPr lang="en-GB" sz="2400" dirty="0" smtClean="0"/>
              <a:t>.  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896" y="3230413"/>
            <a:ext cx="7472241" cy="325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2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715" y="200026"/>
            <a:ext cx="6542467" cy="643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22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290" y="247751"/>
            <a:ext cx="6761409" cy="661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46" y="106343"/>
            <a:ext cx="6310648" cy="65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28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18" y="302640"/>
            <a:ext cx="5950040" cy="633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98" y="0"/>
            <a:ext cx="5950039" cy="674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35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46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  Today we will be looking at Subtracting decimals with a different number of decimal places. You will find the video in SUMMER TERM –Week 9 (w/c 22nd June). It is lesson 2.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144</cp:revision>
  <dcterms:created xsi:type="dcterms:W3CDTF">2020-03-20T09:46:16Z</dcterms:created>
  <dcterms:modified xsi:type="dcterms:W3CDTF">2020-06-22T11:28:20Z</dcterms:modified>
</cp:coreProperties>
</file>