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37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https://estimation180.com/day-137/</a:t>
            </a:r>
            <a:endParaRPr lang="en-GB" dirty="0"/>
          </a:p>
          <a:p>
            <a:r>
              <a:rPr lang="en-GB" dirty="0" smtClean="0"/>
              <a:t>Use yesterday’s answer and knowledge to help you make a prediction today.</a:t>
            </a:r>
          </a:p>
          <a:p>
            <a:r>
              <a:rPr lang="en-GB" dirty="0" smtClean="0"/>
              <a:t>You can get within 200 miles.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2" y="0"/>
            <a:ext cx="6542467" cy="671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359399"/>
            <a:ext cx="5872767" cy="593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4" y="269713"/>
            <a:ext cx="6375042" cy="613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585" y="935454"/>
            <a:ext cx="8114845" cy="564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327" y="1084049"/>
            <a:ext cx="7726799" cy="532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</a:t>
            </a:r>
            <a:r>
              <a:rPr lang="en-GB" sz="2400" dirty="0" smtClean="0"/>
              <a:t>Converting units of time.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12 (w/c 13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lesson </a:t>
            </a:r>
            <a:r>
              <a:rPr lang="en-GB" sz="2400" dirty="0"/>
              <a:t>3</a:t>
            </a:r>
            <a:r>
              <a:rPr lang="en-GB" sz="2400" dirty="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47" y="3304537"/>
            <a:ext cx="7744906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450761"/>
            <a:ext cx="7225047" cy="620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9110" y="367523"/>
            <a:ext cx="6259132" cy="601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442" y="590608"/>
            <a:ext cx="6259133" cy="587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2" y="68639"/>
            <a:ext cx="6156102" cy="660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381048"/>
            <a:ext cx="5988676" cy="609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57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Converting units of time.  You will find the video in SUMMER TERM –Week 12 (w/c 13th July). It is lesson 3.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160</cp:revision>
  <dcterms:created xsi:type="dcterms:W3CDTF">2020-03-20T09:46:16Z</dcterms:created>
  <dcterms:modified xsi:type="dcterms:W3CDTF">2020-07-12T11:40:33Z</dcterms:modified>
</cp:coreProperties>
</file>