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9" r:id="rId4"/>
    <p:sldId id="258" r:id="rId5"/>
    <p:sldId id="271" r:id="rId6"/>
    <p:sldId id="267" r:id="rId7"/>
    <p:sldId id="264" r:id="rId8"/>
    <p:sldId id="265" r:id="rId9"/>
    <p:sldId id="266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0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7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5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4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2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9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hyperlink" Target="http://www.estimation180.com/day-30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s://www.youtube.com/watch?v=S3xpbDUwu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www.bbc.co.uk/bitesize/topics/zyhs7p3/articles/z2ndsrd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Starters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Today’s estimation.</a:t>
            </a:r>
            <a:endParaRPr lang="en-GB" dirty="0"/>
          </a:p>
          <a:p>
            <a:r>
              <a:rPr lang="en-GB" dirty="0">
                <a:hlinkClick r:id="rId2"/>
              </a:rPr>
              <a:t>http://www.estimation180.com/day-30.html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Use Hit the Button to practise times tables and division skills.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https://www.topmarks.co.uk/maths-games/hit-the-button</a:t>
            </a:r>
            <a:endParaRPr lang="en-GB" dirty="0"/>
          </a:p>
        </p:txBody>
      </p:sp>
      <p:pic>
        <p:nvPicPr>
          <p:cNvPr id="3074" name="Picture 2" descr="Image result for hit the 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793" y="142875"/>
            <a:ext cx="1615281" cy="16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stimation 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109934"/>
            <a:ext cx="2421466" cy="18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33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64" y="1825625"/>
            <a:ext cx="6601072" cy="4351338"/>
          </a:xfrm>
        </p:spPr>
      </p:pic>
    </p:spTree>
    <p:extLst>
      <p:ext uri="{BB962C8B-B14F-4D97-AF65-F5344CB8AC3E}">
        <p14:creationId xmlns:p14="http://schemas.microsoft.com/office/powerpoint/2010/main" val="381276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Click the link below for a rap to help you remember the square numbers.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https://www.youtube.com/watch?v=S3xpbDUwuTw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31" y="2490180"/>
            <a:ext cx="6192115" cy="38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4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Problems of the day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5" y="1473296"/>
            <a:ext cx="8817067" cy="51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8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Can you answer the questions below?</a:t>
            </a:r>
            <a:endParaRPr lang="en-GB" dirty="0"/>
          </a:p>
        </p:txBody>
      </p:sp>
      <p:pic>
        <p:nvPicPr>
          <p:cNvPr id="4098" name="Picture 2" descr="Image result for square 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0" y="1690688"/>
            <a:ext cx="661624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square number is the answer when a number has been multiplied </a:t>
            </a:r>
            <a:r>
              <a:rPr lang="en-GB" dirty="0" smtClean="0">
                <a:solidFill>
                  <a:srgbClr val="FF0000"/>
                </a:solidFill>
              </a:rPr>
              <a:t>by itself.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square 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828005"/>
            <a:ext cx="3238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quare numb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1828005"/>
            <a:ext cx="43338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hat is a square num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251324"/>
            <a:ext cx="42672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hat is a square num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958974"/>
            <a:ext cx="25336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00" y="532995"/>
            <a:ext cx="6439799" cy="57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Video link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https://www.bbc.co.uk/bitesize/topics/zyhs7p3/articles/z2ndsrd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Watch the short video.</a:t>
            </a:r>
          </a:p>
          <a:p>
            <a:r>
              <a:rPr lang="en-GB" dirty="0" smtClean="0"/>
              <a:t>Concentrate on square numbers but listen to the cube numbers as well.</a:t>
            </a:r>
          </a:p>
          <a:p>
            <a:r>
              <a:rPr lang="en-GB" dirty="0" smtClean="0"/>
              <a:t>Read the pieces of information that will support you.</a:t>
            </a:r>
          </a:p>
          <a:p>
            <a:r>
              <a:rPr lang="en-GB" dirty="0" smtClean="0"/>
              <a:t>Attempt the challenge at the bottom if you would like to.</a:t>
            </a:r>
            <a:endParaRPr lang="en-GB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7" y="2962141"/>
            <a:ext cx="5034178" cy="35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 Write the square numbers in your book – think carefully.  Attempt the cubed numbers if you want to.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95" y="1830664"/>
            <a:ext cx="7001853" cy="211484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58" y="4240124"/>
            <a:ext cx="6963747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58" y="1891212"/>
            <a:ext cx="7049484" cy="4220164"/>
          </a:xfrm>
        </p:spPr>
      </p:pic>
    </p:spTree>
    <p:extLst>
      <p:ext uri="{BB962C8B-B14F-4D97-AF65-F5344CB8AC3E}">
        <p14:creationId xmlns:p14="http://schemas.microsoft.com/office/powerpoint/2010/main" val="172357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try this challenge – you may need to do some working out. 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37" y="1825625"/>
            <a:ext cx="6443326" cy="4351338"/>
          </a:xfrm>
        </p:spPr>
      </p:pic>
    </p:spTree>
    <p:extLst>
      <p:ext uri="{BB962C8B-B14F-4D97-AF65-F5344CB8AC3E}">
        <p14:creationId xmlns:p14="http://schemas.microsoft.com/office/powerpoint/2010/main" val="56809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148</Words>
  <Application>Microsoft Office PowerPoint</Application>
  <PresentationFormat>Custom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Starters</vt:lpstr>
      <vt:lpstr>Problems of the day</vt:lpstr>
      <vt:lpstr>Can you answer the questions below?</vt:lpstr>
      <vt:lpstr>A square number is the answer when a number has been multiplied by itself.</vt:lpstr>
      <vt:lpstr>PowerPoint Presentation</vt:lpstr>
      <vt:lpstr>Video link</vt:lpstr>
      <vt:lpstr> Write the square numbers in your book – think carefully.  Attempt the cubed numbers if you want to.</vt:lpstr>
      <vt:lpstr>Answers</vt:lpstr>
      <vt:lpstr>Now try this challenge – you may need to do some working out. </vt:lpstr>
      <vt:lpstr>Answers</vt:lpstr>
      <vt:lpstr>Click the link below for a rap to help you remember the square numbers.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180</dc:title>
  <dc:creator>Robert Tromans</dc:creator>
  <cp:lastModifiedBy>Rob Tromans</cp:lastModifiedBy>
  <cp:revision>25</cp:revision>
  <dcterms:created xsi:type="dcterms:W3CDTF">2020-03-20T09:46:16Z</dcterms:created>
  <dcterms:modified xsi:type="dcterms:W3CDTF">2020-03-26T15:53:02Z</dcterms:modified>
</cp:coreProperties>
</file>