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17" r:id="rId6"/>
    <p:sldId id="311" r:id="rId7"/>
    <p:sldId id="301" r:id="rId8"/>
    <p:sldId id="312" r:id="rId9"/>
    <p:sldId id="303" r:id="rId10"/>
    <p:sldId id="305" r:id="rId11"/>
    <p:sldId id="306" r:id="rId12"/>
    <p:sldId id="319" r:id="rId13"/>
    <p:sldId id="320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53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www.estimation180.com/day-53.html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will be looking for the answer in ml and can get </a:t>
            </a:r>
            <a:r>
              <a:rPr lang="en-GB" dirty="0" smtClean="0"/>
              <a:t>100</a:t>
            </a:r>
            <a:r>
              <a:rPr lang="en-GB" dirty="0" smtClean="0"/>
              <a:t>ml </a:t>
            </a:r>
            <a:r>
              <a:rPr lang="en-GB" dirty="0" smtClean="0"/>
              <a:t>either </a:t>
            </a:r>
            <a:r>
              <a:rPr lang="en-GB" dirty="0" smtClean="0"/>
              <a:t>side.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29" y="373487"/>
            <a:ext cx="8065086" cy="61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4" y="259864"/>
            <a:ext cx="5525037" cy="642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331429"/>
            <a:ext cx="5409126" cy="628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887" y="1017432"/>
            <a:ext cx="8577329" cy="502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5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92" y="669701"/>
            <a:ext cx="10510153" cy="578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6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37" y="1261760"/>
            <a:ext cx="7632072" cy="52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12" y="1300905"/>
            <a:ext cx="7775283" cy="546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Open this video for an introduction to today’s lesson. </a:t>
            </a:r>
            <a:r>
              <a:rPr lang="en-GB" sz="3600" b="1" dirty="0" smtClean="0">
                <a:solidFill>
                  <a:srgbClr val="FF0000"/>
                </a:solidFill>
              </a:rPr>
              <a:t>Week </a:t>
            </a:r>
            <a:r>
              <a:rPr lang="en-GB" sz="3600" b="1" dirty="0" smtClean="0">
                <a:solidFill>
                  <a:srgbClr val="FF0000"/>
                </a:solidFill>
              </a:rPr>
              <a:t>2 </a:t>
            </a:r>
            <a:r>
              <a:rPr lang="en-GB" sz="3600" b="1" dirty="0" smtClean="0">
                <a:solidFill>
                  <a:srgbClr val="FF0000"/>
                </a:solidFill>
              </a:rPr>
              <a:t>(not summer!) - Lesson </a:t>
            </a:r>
            <a:r>
              <a:rPr lang="en-GB" sz="3600" b="1" dirty="0">
                <a:solidFill>
                  <a:srgbClr val="FF0000"/>
                </a:solidFill>
              </a:rPr>
              <a:t>2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– </a:t>
            </a:r>
            <a:r>
              <a:rPr lang="en-GB" sz="3600" b="1" dirty="0" smtClean="0">
                <a:solidFill>
                  <a:srgbClr val="FF0000"/>
                </a:solidFill>
              </a:rPr>
              <a:t>Order and compare decimals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67" y="2765033"/>
            <a:ext cx="7983065" cy="33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82" y="229501"/>
            <a:ext cx="5286636" cy="6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5" y="360570"/>
            <a:ext cx="4997003" cy="64470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6366" y="5576552"/>
            <a:ext cx="2936383" cy="1081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 has fewer tenths.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8765" y="1169831"/>
            <a:ext cx="2936383" cy="1081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 has more ones.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94" y="312738"/>
            <a:ext cx="7576297" cy="60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69" y="475138"/>
            <a:ext cx="7229680" cy="588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915" y="312738"/>
            <a:ext cx="8892829" cy="611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86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Open this video for an introduction to today’s lesson. Week 2 (not summer!) - Lesson 2 – Order and compare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105</cp:revision>
  <dcterms:created xsi:type="dcterms:W3CDTF">2020-03-20T09:46:16Z</dcterms:created>
  <dcterms:modified xsi:type="dcterms:W3CDTF">2020-05-05T08:50:22Z</dcterms:modified>
</cp:coreProperties>
</file>