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35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https://estimation180.com/day-135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</a:t>
            </a:r>
            <a:r>
              <a:rPr lang="en-GB" dirty="0" smtClean="0"/>
              <a:t>10 shopping trolleys.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50" y="251581"/>
            <a:ext cx="6159046" cy="64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28" y="201223"/>
            <a:ext cx="5821251" cy="654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253508"/>
            <a:ext cx="6684135" cy="639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630" y="1023521"/>
            <a:ext cx="7621708" cy="537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407" y="1051649"/>
            <a:ext cx="7934872" cy="545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Metric Units. 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12 </a:t>
            </a:r>
            <a:r>
              <a:rPr lang="en-GB" sz="2400" b="1" dirty="0" smtClean="0">
                <a:solidFill>
                  <a:srgbClr val="FF0000"/>
                </a:solidFill>
              </a:rPr>
              <a:t>(w/c </a:t>
            </a:r>
            <a:r>
              <a:rPr lang="en-GB" sz="2400" b="1" dirty="0" smtClean="0">
                <a:solidFill>
                  <a:srgbClr val="FF0000"/>
                </a:solidFill>
              </a:rPr>
              <a:t>13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July). </a:t>
            </a:r>
            <a:r>
              <a:rPr lang="en-GB" sz="2400" dirty="0" smtClean="0"/>
              <a:t>It is lesson </a:t>
            </a:r>
            <a:r>
              <a:rPr lang="en-GB" sz="2400" dirty="0"/>
              <a:t>1</a:t>
            </a:r>
            <a:r>
              <a:rPr lang="en-GB" sz="2400" dirty="0" smtClean="0"/>
              <a:t>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442" y="3124980"/>
            <a:ext cx="6677104" cy="339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3" y="276385"/>
            <a:ext cx="6503830" cy="622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2" y="656823"/>
            <a:ext cx="6156102" cy="567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74" y="515155"/>
            <a:ext cx="6555346" cy="609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25" y="91316"/>
            <a:ext cx="6181859" cy="675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119" y="167425"/>
            <a:ext cx="6326859" cy="646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45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Metric Units.  You will find the video in SUMMER TERM –Week 12 (w/c 13th July). It is lesson 1.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157</cp:revision>
  <dcterms:created xsi:type="dcterms:W3CDTF">2020-03-20T09:46:16Z</dcterms:created>
  <dcterms:modified xsi:type="dcterms:W3CDTF">2020-07-09T19:34:35Z</dcterms:modified>
</cp:coreProperties>
</file>