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48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06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982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582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31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52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66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01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626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1983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39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4383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media1.wav"/><Relationship Id="rId6" Type="http://schemas.openxmlformats.org/officeDocument/2006/relationships/image" Target="../media/image3.png"/><Relationship Id="rId5" Type="http://schemas.microsoft.com/office/2007/relationships/media" Target="../media/media1.wav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2576" y="0"/>
            <a:ext cx="9278520" cy="702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31047" y="1052736"/>
            <a:ext cx="223224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The  tap  </a:t>
            </a:r>
            <a:r>
              <a:rPr lang="en-GB" dirty="0" err="1" smtClean="0"/>
              <a:t>woodent</a:t>
            </a:r>
            <a:endParaRPr lang="en-GB" dirty="0"/>
          </a:p>
          <a:p>
            <a:r>
              <a:rPr lang="en-GB" dirty="0" smtClean="0"/>
              <a:t>Turn  off.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52" y="817001"/>
            <a:ext cx="2232248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   It  can  </a:t>
            </a:r>
            <a:r>
              <a:rPr lang="en-GB" dirty="0" smtClean="0"/>
              <a:t>brake and make  </a:t>
            </a:r>
            <a:r>
              <a:rPr lang="en-GB" dirty="0" smtClean="0"/>
              <a:t>a  </a:t>
            </a:r>
            <a:r>
              <a:rPr lang="en-GB" dirty="0" err="1" smtClean="0"/>
              <a:t>flud</a:t>
            </a:r>
            <a:r>
              <a:rPr lang="en-GB" dirty="0" smtClean="0"/>
              <a:t>.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817001"/>
            <a:ext cx="216024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The   tap   can   </a:t>
            </a:r>
            <a:r>
              <a:rPr lang="en-GB" dirty="0" err="1" smtClean="0"/>
              <a:t>wast</a:t>
            </a:r>
            <a:endParaRPr lang="en-GB" dirty="0"/>
          </a:p>
          <a:p>
            <a:r>
              <a:rPr lang="en-GB" dirty="0" smtClean="0"/>
              <a:t>Water  .</a:t>
            </a:r>
          </a:p>
          <a:p>
            <a:endParaRPr lang="en-GB" dirty="0"/>
          </a:p>
        </p:txBody>
      </p:sp>
      <p:pic>
        <p:nvPicPr>
          <p:cNvPr id="7" name="Picture 16" descr="http://t1.gstatic.com/images?q=tbn:ANd9GcT_vi2d-r6gAj2xwOnUH8nga2dxgAbZrlw2_eLefOzZstiPWd4EvA:us.123rf.com/400wm/400/400/fractalgr/fractalgr1105/fractalgr110500012/9555526-dripping-tap-light-blue-illustration-with-light-shadows-isolated-on-white-backgroun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40968"/>
            <a:ext cx="1656184" cy="196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Leo and Emma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3779912" y="2276872"/>
            <a:ext cx="6096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439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LO: Debating.    </a:t>
            </a:r>
            <a:r>
              <a:rPr lang="en-GB" smtClean="0"/>
              <a:t>4.10.2013    Emma and Leo.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018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32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On-screen Show (4:3)</PresentationFormat>
  <Paragraphs>16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jillian dale</cp:lastModifiedBy>
  <cp:revision>13</cp:revision>
  <cp:lastPrinted>2013-10-04T11:41:28Z</cp:lastPrinted>
  <dcterms:created xsi:type="dcterms:W3CDTF">2013-09-30T13:53:42Z</dcterms:created>
  <dcterms:modified xsi:type="dcterms:W3CDTF">2013-10-06T10:18:55Z</dcterms:modified>
</cp:coreProperties>
</file>