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48" r:id="rId5"/>
    <p:sldId id="349" r:id="rId6"/>
    <p:sldId id="351" r:id="rId7"/>
    <p:sldId id="352" r:id="rId8"/>
    <p:sldId id="353" r:id="rId9"/>
    <p:sldId id="354" r:id="rId10"/>
    <p:sldId id="355" r:id="rId11"/>
    <p:sldId id="356" r:id="rId12"/>
    <p:sldId id="3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117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www.estimation180.com/day-117.html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You can get this within </a:t>
            </a:r>
            <a:r>
              <a:rPr lang="en-GB" dirty="0" smtClean="0"/>
              <a:t>five marshmallows</a:t>
            </a:r>
            <a:r>
              <a:rPr lang="en-GB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113" y="202931"/>
            <a:ext cx="5602310" cy="648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8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961" y="342135"/>
            <a:ext cx="5756856" cy="611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1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2" y="219644"/>
            <a:ext cx="6400800" cy="630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84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665" y="1193962"/>
            <a:ext cx="7970131" cy="5554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491" y="988453"/>
            <a:ext cx="8433278" cy="578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</a:t>
            </a:r>
            <a:r>
              <a:rPr lang="en-GB" sz="2400" dirty="0" smtClean="0"/>
              <a:t>at Adding decimals with a different number of decimal places.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</a:t>
            </a:r>
            <a:r>
              <a:rPr lang="en-GB" sz="2400" b="1" dirty="0" smtClean="0">
                <a:solidFill>
                  <a:srgbClr val="FF0000"/>
                </a:solidFill>
              </a:rPr>
              <a:t>8 </a:t>
            </a:r>
            <a:r>
              <a:rPr lang="en-GB" sz="2400" b="1" dirty="0" smtClean="0">
                <a:solidFill>
                  <a:srgbClr val="FF0000"/>
                </a:solidFill>
              </a:rPr>
              <a:t>(w/c </a:t>
            </a:r>
            <a:r>
              <a:rPr lang="en-GB" sz="2400" b="1" dirty="0" smtClean="0">
                <a:solidFill>
                  <a:srgbClr val="FF0000"/>
                </a:solidFill>
              </a:rPr>
              <a:t>15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</a:rPr>
              <a:t>June</a:t>
            </a:r>
            <a:r>
              <a:rPr lang="en-GB" sz="2400" b="1" dirty="0" smtClean="0">
                <a:solidFill>
                  <a:srgbClr val="FF0000"/>
                </a:solidFill>
              </a:rPr>
              <a:t>). </a:t>
            </a:r>
            <a:r>
              <a:rPr lang="en-GB" sz="2400" dirty="0" smtClean="0"/>
              <a:t>It is lesson </a:t>
            </a:r>
            <a:r>
              <a:rPr lang="en-GB" sz="2400" dirty="0"/>
              <a:t>4</a:t>
            </a:r>
            <a:r>
              <a:rPr lang="en-GB" sz="2400" dirty="0" smtClean="0"/>
              <a:t>. 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836" y="3310178"/>
            <a:ext cx="7716327" cy="327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926" y="235787"/>
            <a:ext cx="6838681" cy="643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2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1" y="360608"/>
            <a:ext cx="6272011" cy="616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08" y="245204"/>
            <a:ext cx="6181860" cy="620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28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170" y="90152"/>
            <a:ext cx="6851560" cy="657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6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597" y="261842"/>
            <a:ext cx="5679583" cy="630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35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44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  Today we will be looking at Adding decimals with a different number of decimal places. You will find the video in SUMMER TERM –Week 8 (w/c 15th June). It is lesson 4.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141</cp:revision>
  <dcterms:created xsi:type="dcterms:W3CDTF">2020-03-20T09:46:16Z</dcterms:created>
  <dcterms:modified xsi:type="dcterms:W3CDTF">2020-06-16T12:39:30Z</dcterms:modified>
</cp:coreProperties>
</file>