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6B222-94D9-4B2C-97FC-191BF183C5B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68B24-F9CB-4DC0-A723-8B09B4574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6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5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6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41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5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6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2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1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40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1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D0C3-1453-4C42-8677-45602094493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="" xmlns:a16="http://schemas.microsoft.com/office/drawing/2014/main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Cheerleading</a:t>
            </a:r>
            <a:endParaRPr lang="en-US" sz="36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92" y="-55360"/>
            <a:ext cx="1588326" cy="1588326"/>
          </a:xfrm>
          <a:prstGeom prst="rect">
            <a:avLst/>
          </a:prstGeom>
        </p:spPr>
      </p:pic>
      <p:pic>
        <p:nvPicPr>
          <p:cNvPr id="1027" name="Picture 3" descr="C:\Users\joanne\AppData\Local\Microsoft\Windows\INetCache\IE\V82Y47TX\1052251-royalty-free-vector-clip-art-illustration-of-doodled-children-dancing-to-music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6"/>
          <a:stretch/>
        </p:blipFill>
        <p:spPr bwMode="auto">
          <a:xfrm>
            <a:off x="7237189" y="159900"/>
            <a:ext cx="1640572" cy="107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703" y="100144"/>
            <a:ext cx="1483406" cy="736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6" t="22252" r="22082" b="12971"/>
          <a:stretch/>
        </p:blipFill>
        <p:spPr bwMode="auto">
          <a:xfrm>
            <a:off x="407950" y="1628801"/>
            <a:ext cx="8124490" cy="5122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01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="" xmlns:a16="http://schemas.microsoft.com/office/drawing/2014/main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Cheerleading</a:t>
            </a:r>
            <a:endParaRPr lang="en-US" sz="36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92" y="-55360"/>
            <a:ext cx="1588326" cy="1588326"/>
          </a:xfrm>
          <a:prstGeom prst="rect">
            <a:avLst/>
          </a:prstGeom>
        </p:spPr>
      </p:pic>
      <p:pic>
        <p:nvPicPr>
          <p:cNvPr id="1027" name="Picture 3" descr="C:\Users\joanne\AppData\Local\Microsoft\Windows\INetCache\IE\V82Y47TX\1052251-royalty-free-vector-clip-art-illustration-of-doodled-children-dancing-to-music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6"/>
          <a:stretch/>
        </p:blipFill>
        <p:spPr bwMode="auto">
          <a:xfrm>
            <a:off x="7237189" y="159900"/>
            <a:ext cx="1640572" cy="107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703" y="100145"/>
            <a:ext cx="1483406" cy="63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0" y="177281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Using the arm motions shown, try to learn and perform the below routines.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2286533"/>
            <a:ext cx="25202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 </a:t>
            </a:r>
            <a:r>
              <a:rPr lang="en-GB" sz="2200" b="1" u="sng" dirty="0" smtClean="0"/>
              <a:t>Routine</a:t>
            </a:r>
            <a:r>
              <a:rPr lang="en-GB" sz="2200" u="sng" dirty="0" smtClean="0"/>
              <a:t> </a:t>
            </a:r>
            <a:r>
              <a:rPr lang="en-GB" sz="2200" b="1" u="sng" dirty="0" smtClean="0"/>
              <a:t>1 </a:t>
            </a:r>
          </a:p>
          <a:p>
            <a:r>
              <a:rPr lang="en-GB" sz="2200" b="1" dirty="0" smtClean="0">
                <a:solidFill>
                  <a:srgbClr val="7030A0"/>
                </a:solidFill>
              </a:rPr>
              <a:t>Start in Clean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rgbClr val="7030A0"/>
                </a:solidFill>
              </a:rPr>
              <a:t> 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rgbClr val="7030A0"/>
                </a:solidFill>
              </a:rPr>
              <a:t> Broken 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rgbClr val="7030A0"/>
                </a:solidFill>
              </a:rPr>
              <a:t> Diagonal (Right)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rgbClr val="7030A0"/>
                </a:solidFill>
              </a:rPr>
              <a:t> Diagonal (Left)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rgbClr val="7030A0"/>
                </a:solidFill>
              </a:rPr>
              <a:t> Clasp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rgbClr val="7030A0"/>
                </a:solidFill>
              </a:rPr>
              <a:t> High 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rgbClr val="7030A0"/>
                </a:solidFill>
              </a:rPr>
              <a:t> Clasp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rgbClr val="7030A0"/>
                </a:solidFill>
              </a:rPr>
              <a:t> Low V</a:t>
            </a:r>
            <a:endParaRPr lang="en-GB" sz="22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2466" y="2276872"/>
            <a:ext cx="33123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 </a:t>
            </a:r>
            <a:r>
              <a:rPr lang="en-GB" sz="2200" b="1" u="sng" dirty="0" smtClean="0"/>
              <a:t>Routine 1</a:t>
            </a:r>
            <a:r>
              <a:rPr lang="en-GB" sz="2200" dirty="0" smtClean="0"/>
              <a:t> </a:t>
            </a:r>
          </a:p>
          <a:p>
            <a:r>
              <a:rPr lang="en-GB" sz="2200" b="1" dirty="0" smtClean="0">
                <a:solidFill>
                  <a:schemeClr val="accent5">
                    <a:lumMod val="75000"/>
                  </a:schemeClr>
                </a:solidFill>
              </a:rPr>
              <a:t> Start in Clean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accent5">
                    <a:lumMod val="75000"/>
                  </a:schemeClr>
                </a:solidFill>
              </a:rPr>
              <a:t> Bow and Arrow (Left)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accent5">
                    <a:lumMod val="75000"/>
                  </a:schemeClr>
                </a:solidFill>
              </a:rPr>
              <a:t> Low touch down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200" b="1" dirty="0" smtClean="0">
                <a:solidFill>
                  <a:schemeClr val="accent5">
                    <a:lumMod val="75000"/>
                  </a:schemeClr>
                </a:solidFill>
              </a:rPr>
              <a:t>Bow and Arrow (Right)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accent5">
                    <a:lumMod val="75000"/>
                  </a:schemeClr>
                </a:solidFill>
              </a:rPr>
              <a:t> Clasp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accent5">
                    <a:lumMod val="75000"/>
                  </a:schemeClr>
                </a:solidFill>
              </a:rPr>
              <a:t> Candle sticks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accent5">
                    <a:lumMod val="75000"/>
                  </a:schemeClr>
                </a:solidFill>
              </a:rPr>
              <a:t> Daggers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accent5">
                    <a:lumMod val="75000"/>
                  </a:schemeClr>
                </a:solidFill>
              </a:rPr>
              <a:t> High 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accent5">
                    <a:lumMod val="75000"/>
                  </a:schemeClr>
                </a:solidFill>
              </a:rPr>
              <a:t> Clasp</a:t>
            </a:r>
            <a:endParaRPr lang="en-GB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6021288"/>
            <a:ext cx="64624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Good Luck!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19872" y="2492896"/>
            <a:ext cx="1874237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You could perform the routine sitting down or standing up!</a:t>
            </a:r>
            <a:endParaRPr lang="en-GB" sz="1400" b="1" dirty="0"/>
          </a:p>
        </p:txBody>
      </p:sp>
      <p:sp>
        <p:nvSpPr>
          <p:cNvPr id="3" name="Rectangle 2"/>
          <p:cNvSpPr/>
          <p:nvPr/>
        </p:nvSpPr>
        <p:spPr>
          <a:xfrm>
            <a:off x="3419872" y="3861048"/>
            <a:ext cx="1874237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Can you perform the routine to your favourite song?</a:t>
            </a:r>
            <a:endParaRPr lang="en-GB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3419872" y="5250691"/>
            <a:ext cx="1874237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Can you create your own routine?</a:t>
            </a:r>
            <a:endParaRPr lang="en-GB" sz="1400" b="1" dirty="0"/>
          </a:p>
        </p:txBody>
      </p:sp>
      <p:sp>
        <p:nvSpPr>
          <p:cNvPr id="5" name="Down Arrow 4"/>
          <p:cNvSpPr/>
          <p:nvPr/>
        </p:nvSpPr>
        <p:spPr>
          <a:xfrm>
            <a:off x="4211960" y="3501008"/>
            <a:ext cx="216024" cy="36004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>
            <a:off x="4211960" y="4890651"/>
            <a:ext cx="216024" cy="36004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81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</TotalTime>
  <Words>116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at home challenges</dc:title>
  <dc:creator>Windows User</dc:creator>
  <cp:lastModifiedBy>Rob Tromans</cp:lastModifiedBy>
  <cp:revision>56</cp:revision>
  <dcterms:created xsi:type="dcterms:W3CDTF">2020-03-24T11:37:26Z</dcterms:created>
  <dcterms:modified xsi:type="dcterms:W3CDTF">2020-07-01T08:06:52Z</dcterms:modified>
</cp:coreProperties>
</file>