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88" r:id="rId4"/>
    <p:sldId id="289" r:id="rId5"/>
    <p:sldId id="284" r:id="rId6"/>
    <p:sldId id="281" r:id="rId7"/>
    <p:sldId id="26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0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7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4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2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9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hyperlink" Target="http://www.estimation180.com/day-39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Starters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Today’s estimation.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www.estimation180.com/day-39.html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Think carefully about this one.  Use your knowledge from yesterday to help you.</a:t>
            </a:r>
          </a:p>
          <a:p>
            <a:endParaRPr lang="en-GB" dirty="0"/>
          </a:p>
          <a:p>
            <a:r>
              <a:rPr lang="en-GB" dirty="0" smtClean="0"/>
              <a:t>You can get 100 either side for this one today.  It is more than you’d think!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Use Hit the Button to practise times tables and division skills.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https://www.topmarks.co.uk/maths-games/hit-the-button</a:t>
            </a:r>
            <a:endParaRPr lang="en-GB" dirty="0"/>
          </a:p>
        </p:txBody>
      </p:sp>
      <p:pic>
        <p:nvPicPr>
          <p:cNvPr id="3074" name="Picture 2" descr="Image result for hit the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793" y="142875"/>
            <a:ext cx="1615281" cy="16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stimation 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09934"/>
            <a:ext cx="2421466" cy="18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Ok, we are ready.  Now for the fun part.  We will be plotting one result </a:t>
            </a:r>
            <a:r>
              <a:rPr lang="en-GB" dirty="0" smtClean="0"/>
              <a:t> </a:t>
            </a:r>
            <a:r>
              <a:rPr lang="en-GB" dirty="0" smtClean="0"/>
              <a:t>at a time but first you have to work out which cross is correct and then you can add it to your graph.</a:t>
            </a:r>
          </a:p>
          <a:p>
            <a:r>
              <a:rPr lang="en-GB" dirty="0" smtClean="0"/>
              <a:t>Make sure you read the information and the table of results carefully before plotting your next mark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following slide will show you where you should have  put the previous cross.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19766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6" y="613931"/>
            <a:ext cx="9294721" cy="58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7" y="760363"/>
            <a:ext cx="8897950" cy="57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603875"/>
            <a:ext cx="9120244" cy="581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614811"/>
            <a:ext cx="8949466" cy="5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9" y="759831"/>
            <a:ext cx="9012440" cy="56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816110"/>
            <a:ext cx="9013328" cy="56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650095"/>
            <a:ext cx="8417547" cy="51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And that’s it.  You have your line graph. Well done!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last correct plot should have been the blue cross.  Send me your completed line graphs.</a:t>
            </a:r>
          </a:p>
          <a:p>
            <a:r>
              <a:rPr lang="en-GB" dirty="0" smtClean="0"/>
              <a:t>If you feel confident, why not try your own.  </a:t>
            </a:r>
          </a:p>
          <a:p>
            <a:pPr marL="0" indent="0">
              <a:buNone/>
            </a:pPr>
            <a:r>
              <a:rPr lang="en-GB" smtClean="0"/>
              <a:t> </a:t>
            </a:r>
            <a:r>
              <a:rPr lang="en-GB" smtClean="0"/>
              <a:t>Speak </a:t>
            </a:r>
            <a:r>
              <a:rPr lang="en-GB" dirty="0" smtClean="0"/>
              <a:t>to someone about possible ideas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could do:</a:t>
            </a:r>
          </a:p>
          <a:p>
            <a:r>
              <a:rPr lang="en-GB" dirty="0" smtClean="0"/>
              <a:t>Amount of exercise you do per day (in mins)</a:t>
            </a:r>
          </a:p>
          <a:p>
            <a:r>
              <a:rPr lang="en-GB" dirty="0" smtClean="0"/>
              <a:t>How much learning you do per day (in hours)</a:t>
            </a:r>
          </a:p>
          <a:p>
            <a:r>
              <a:rPr lang="en-GB" dirty="0" smtClean="0"/>
              <a:t>How much reading you do per day.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51" y="2369713"/>
            <a:ext cx="3749002" cy="41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21" y="129441"/>
            <a:ext cx="10515600" cy="1012914"/>
          </a:xfrm>
        </p:spPr>
        <p:txBody>
          <a:bodyPr/>
          <a:lstStyle/>
          <a:p>
            <a:pPr algn="ctr"/>
            <a:r>
              <a:rPr lang="en-GB" dirty="0" smtClean="0"/>
              <a:t>Problems of the day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1142355"/>
            <a:ext cx="9562268" cy="532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What do the following words mean</a:t>
            </a:r>
            <a:r>
              <a:rPr lang="en-GB" sz="2800" dirty="0" smtClean="0">
                <a:solidFill>
                  <a:srgbClr val="FF0000"/>
                </a:solidFill>
              </a:rPr>
              <a:t>?  There are some pictures of graphs to help you.  </a:t>
            </a:r>
            <a:r>
              <a:rPr lang="en-GB" sz="2800" dirty="0" smtClean="0">
                <a:solidFill>
                  <a:srgbClr val="FF0000"/>
                </a:solidFill>
              </a:rPr>
              <a:t>Write your ideas in your book or in the comment section on the website.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Horizontal</a:t>
            </a:r>
          </a:p>
          <a:p>
            <a:endParaRPr lang="en-GB" dirty="0"/>
          </a:p>
          <a:p>
            <a:r>
              <a:rPr lang="en-GB" dirty="0" smtClean="0"/>
              <a:t>Vertical</a:t>
            </a:r>
          </a:p>
          <a:p>
            <a:endParaRPr lang="en-GB" dirty="0"/>
          </a:p>
          <a:p>
            <a:r>
              <a:rPr lang="en-GB" dirty="0" smtClean="0"/>
              <a:t>X and Y Axis</a:t>
            </a:r>
          </a:p>
          <a:p>
            <a:endParaRPr lang="en-GB" dirty="0"/>
          </a:p>
          <a:p>
            <a:r>
              <a:rPr lang="en-GB" sz="1600" b="1" u="sng" dirty="0" smtClean="0">
                <a:solidFill>
                  <a:srgbClr val="0070C0"/>
                </a:solidFill>
              </a:rPr>
              <a:t>Extension question:</a:t>
            </a:r>
          </a:p>
          <a:p>
            <a:r>
              <a:rPr lang="en-GB" sz="1600" b="1" dirty="0" smtClean="0">
                <a:solidFill>
                  <a:srgbClr val="0070C0"/>
                </a:solidFill>
              </a:rPr>
              <a:t>What do the axis at the bottom have in common in each of these line graphs? This is nearly always the case with all line graphs.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Create a Line Chart in Excel - Easy Excel Tut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96" y="1738648"/>
            <a:ext cx="3815443" cy="22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awing a Line Graph for Counting Cars Activity | Line graph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8" y="4237148"/>
            <a:ext cx="3746633" cy="25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is a Line Graph? - Definition &amp; Examples - Video &amp; Less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40" y="1738648"/>
            <a:ext cx="3842478" cy="21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026"/>
            <a:ext cx="5181600" cy="601793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Horizontal is ‘lying down’.  It is at a right angle to the vertical. </a:t>
            </a:r>
            <a:r>
              <a:rPr lang="en-GB" dirty="0" smtClean="0">
                <a:solidFill>
                  <a:srgbClr val="0070C0"/>
                </a:solidFill>
              </a:rPr>
              <a:t>X axis.</a:t>
            </a:r>
          </a:p>
          <a:p>
            <a:endParaRPr lang="en-GB" dirty="0"/>
          </a:p>
          <a:p>
            <a:r>
              <a:rPr lang="en-GB" dirty="0" smtClean="0"/>
              <a:t>Vertical is ‘standing up’.  It is at a right angle to the horizontal. </a:t>
            </a:r>
            <a:r>
              <a:rPr lang="en-GB" dirty="0" smtClean="0">
                <a:solidFill>
                  <a:srgbClr val="FF0000"/>
                </a:solidFill>
              </a:rPr>
              <a:t>Y axis.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70C0"/>
                </a:solidFill>
              </a:rPr>
              <a:t>X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Y axis </a:t>
            </a:r>
            <a:r>
              <a:rPr lang="en-GB" dirty="0" smtClean="0"/>
              <a:t>are the vertical and horizontal lines for your graph.  They go on forever.</a:t>
            </a:r>
          </a:p>
          <a:p>
            <a:endParaRPr lang="en-GB" dirty="0"/>
          </a:p>
        </p:txBody>
      </p:sp>
      <p:pic>
        <p:nvPicPr>
          <p:cNvPr id="2050" name="Picture 2" descr="Vertical and horizontal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546" y="1484243"/>
            <a:ext cx="3038385" cy="18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rizontal And Vertical Png &amp; Free Horizontal And Vertical.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588" y="4142170"/>
            <a:ext cx="2123406" cy="181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anscri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21" y="4377735"/>
            <a:ext cx="26765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ild Lying Down Sleep PE Kit Y1 Dance Plants Lesson 5 The Beanstal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44" y="649356"/>
            <a:ext cx="2305877" cy="11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hool Child Boy Standing Up With Backpack Cartoon Vector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81" y="2350234"/>
            <a:ext cx="1132644" cy="17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5" y="937864"/>
            <a:ext cx="7630590" cy="49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The Basics of Line Graphs - dumm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19" y="1156969"/>
            <a:ext cx="9403967" cy="55931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9853" y="365125"/>
            <a:ext cx="9357575" cy="523517"/>
          </a:xfrm>
        </p:spPr>
        <p:txBody>
          <a:bodyPr>
            <a:norm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When drawing you own line graphs, if you don’t have squared paper, make sure that you have the same space in between each number.  Do what you can.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200" dirty="0" smtClean="0"/>
              <a:t>You are now going to draw a line graph.  What will you need?</a:t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/>
              <a:t>That’s right, a pencil, a piece of paper and a ruler.</a:t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/>
              <a:t>If you don’t have these things, see what you could use instead.</a:t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 smtClean="0"/>
              <a:t>Ok, we are going to follow step by step until we have finished our line graph.</a:t>
            </a:r>
          </a:p>
          <a:p>
            <a:endParaRPr lang="en-GB" dirty="0"/>
          </a:p>
          <a:p>
            <a:r>
              <a:rPr lang="en-GB" dirty="0" smtClean="0"/>
              <a:t>Step one – Draw the X and the Y axis.  The </a:t>
            </a:r>
          </a:p>
          <a:p>
            <a:pPr marL="0" indent="0">
              <a:buNone/>
            </a:pPr>
            <a:r>
              <a:rPr lang="en-GB" dirty="0" smtClean="0"/>
              <a:t>Vertical and horizontal line, joined at a right</a:t>
            </a: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ngle.</a:t>
            </a:r>
          </a:p>
          <a:p>
            <a:pPr marL="0" indent="0">
              <a:buNone/>
            </a:pPr>
            <a:r>
              <a:rPr lang="en-GB" dirty="0" smtClean="0"/>
              <a:t>Do not worry about the squares yet but make</a:t>
            </a:r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ure you have a whole page to do this on as you</a:t>
            </a:r>
          </a:p>
          <a:p>
            <a:pPr marL="0" indent="0">
              <a:buNone/>
            </a:pPr>
            <a:r>
              <a:rPr lang="en-GB" dirty="0"/>
              <a:t>m</a:t>
            </a:r>
            <a:r>
              <a:rPr lang="en-GB" dirty="0" smtClean="0"/>
              <a:t>ay need extra space.</a:t>
            </a:r>
          </a:p>
          <a:p>
            <a:endParaRPr lang="en-GB" dirty="0"/>
          </a:p>
        </p:txBody>
      </p:sp>
      <p:pic>
        <p:nvPicPr>
          <p:cNvPr id="3074" name="Picture 2" descr="Blank bar/line graph for children | Teaching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235" y="3149845"/>
            <a:ext cx="2959546" cy="32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Step 2 – Mark the y axis from 50 up to a 100 in 5’s.  Make sure the space between each 5 is the same.</a:t>
            </a:r>
          </a:p>
          <a:p>
            <a:endParaRPr lang="en-GB" dirty="0"/>
          </a:p>
          <a:p>
            <a:r>
              <a:rPr lang="en-GB" dirty="0" smtClean="0"/>
              <a:t>Step 3 – Mark the x axis from 1 to 7, one at a time.  Again, make sure the space is the same between each number.</a:t>
            </a:r>
          </a:p>
          <a:p>
            <a:endParaRPr lang="en-GB" dirty="0"/>
          </a:p>
          <a:p>
            <a:r>
              <a:rPr lang="en-GB" dirty="0" smtClean="0"/>
              <a:t>Step 4 – Label  the y axis Height (cm) and the x axis Week.</a:t>
            </a:r>
          </a:p>
          <a:p>
            <a:endParaRPr lang="en-GB" dirty="0"/>
          </a:p>
          <a:p>
            <a:r>
              <a:rPr lang="en-GB" dirty="0" smtClean="0"/>
              <a:t>The next slide will show you this if you want to copy.  If you’d like to try it first to see how close you were, have a go before going to the next slide.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6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Ignore the three crosses for the moment.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5" y="1380838"/>
            <a:ext cx="4131266" cy="50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564</Words>
  <Application>Microsoft Office PowerPoint</Application>
  <PresentationFormat>Custom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Starters</vt:lpstr>
      <vt:lpstr>Problems of the day</vt:lpstr>
      <vt:lpstr>What do the following words mean?  There are some pictures of graphs to help you.  Write your ideas in your book or in the comment section on the website.</vt:lpstr>
      <vt:lpstr>PowerPoint Presentation</vt:lpstr>
      <vt:lpstr>PowerPoint Presentation</vt:lpstr>
      <vt:lpstr>When drawing you own line graphs, if you don’t have squared paper, make sure that you have the same space in between each number.  Do what you can.</vt:lpstr>
      <vt:lpstr>  You are now going to draw a line graph.  What will you need?  That’s right, a pencil, a piece of paper and a ruler.  If you don’t have these things, see what you could use instead.    </vt:lpstr>
      <vt:lpstr>PowerPoint Presentation</vt:lpstr>
      <vt:lpstr>Ignore the three crosses for the moment.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that’s it.  You have your line graph. Well done!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180</dc:title>
  <dc:creator>Robert Tromans</dc:creator>
  <cp:lastModifiedBy>Rob Tromans</cp:lastModifiedBy>
  <cp:revision>55</cp:revision>
  <dcterms:created xsi:type="dcterms:W3CDTF">2020-03-20T09:46:16Z</dcterms:created>
  <dcterms:modified xsi:type="dcterms:W3CDTF">2020-04-21T13:37:25Z</dcterms:modified>
</cp:coreProperties>
</file>