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0" r:id="rId3"/>
    <p:sldId id="288" r:id="rId4"/>
    <p:sldId id="340" r:id="rId5"/>
    <p:sldId id="317" r:id="rId6"/>
    <p:sldId id="312" r:id="rId7"/>
    <p:sldId id="339" r:id="rId8"/>
    <p:sldId id="341" r:id="rId9"/>
    <p:sldId id="342" r:id="rId10"/>
    <p:sldId id="343" r:id="rId11"/>
    <p:sldId id="344" r:id="rId12"/>
    <p:sldId id="345" r:id="rId13"/>
    <p:sldId id="346" r:id="rId14"/>
    <p:sldId id="347" r:id="rId15"/>
    <p:sldId id="348" r:id="rId16"/>
    <p:sldId id="34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50" autoAdjust="0"/>
    <p:restoredTop sz="94660"/>
  </p:normalViewPr>
  <p:slideViewPr>
    <p:cSldViewPr snapToGrid="0">
      <p:cViewPr varScale="1">
        <p:scale>
          <a:sx n="74" d="100"/>
          <a:sy n="74" d="100"/>
        </p:scale>
        <p:origin x="-42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947607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1530739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039768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3034B50-72AD-4D7F-A340-6802440017DE}"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595775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3034B50-72AD-4D7F-A340-6802440017DE}" type="datetimeFigureOut">
              <a:rPr lang="en-GB" smtClean="0"/>
              <a:t>31/05/2020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71065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3034B50-72AD-4D7F-A340-6802440017DE}"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868930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3034B50-72AD-4D7F-A340-6802440017DE}" type="datetimeFigureOut">
              <a:rPr lang="en-GB" smtClean="0"/>
              <a:t>31/05/2020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211886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3034B50-72AD-4D7F-A340-6802440017DE}" type="datetimeFigureOut">
              <a:rPr lang="en-GB" smtClean="0"/>
              <a:t>31/05/2020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3719315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34B50-72AD-4D7F-A340-6802440017DE}" type="datetimeFigureOut">
              <a:rPr lang="en-GB" smtClean="0"/>
              <a:t>31/05/2020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239348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034B50-72AD-4D7F-A340-6802440017DE}"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102912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3034B50-72AD-4D7F-A340-6802440017DE}" type="datetimeFigureOut">
              <a:rPr lang="en-GB" smtClean="0"/>
              <a:t>31/05/2020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FB8B12-769E-4CBC-919F-38F838D56ECF}" type="slidenum">
              <a:rPr lang="en-GB" smtClean="0"/>
              <a:t>‹#›</a:t>
            </a:fld>
            <a:endParaRPr lang="en-GB"/>
          </a:p>
        </p:txBody>
      </p:sp>
    </p:spTree>
    <p:extLst>
      <p:ext uri="{BB962C8B-B14F-4D97-AF65-F5344CB8AC3E}">
        <p14:creationId xmlns:p14="http://schemas.microsoft.com/office/powerpoint/2010/main" val="2837097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34B50-72AD-4D7F-A340-6802440017DE}" type="datetimeFigureOut">
              <a:rPr lang="en-GB" smtClean="0"/>
              <a:t>31/05/2020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FB8B12-769E-4CBC-919F-38F838D56ECF}" type="slidenum">
              <a:rPr lang="en-GB" smtClean="0"/>
              <a:t>‹#›</a:t>
            </a:fld>
            <a:endParaRPr lang="en-GB"/>
          </a:p>
        </p:txBody>
      </p:sp>
    </p:spTree>
    <p:extLst>
      <p:ext uri="{BB962C8B-B14F-4D97-AF65-F5344CB8AC3E}">
        <p14:creationId xmlns:p14="http://schemas.microsoft.com/office/powerpoint/2010/main" val="3404860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opmarks.co.uk/maths-games/hit-the-button" TargetMode="External"/><Relationship Id="rId2" Type="http://schemas.openxmlformats.org/officeDocument/2006/relationships/hyperlink" Target="http://www.estimation180.com/day-103.html" TargetMode="Externa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8.t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hyperlink" Target="https://whiterosemaths.com/homelearning/year-5/" TargetMode="External"/><Relationship Id="rId1" Type="http://schemas.openxmlformats.org/officeDocument/2006/relationships/slideLayout" Target="../slideLayouts/slideLayout2.xml"/><Relationship Id="rId4" Type="http://schemas.openxmlformats.org/officeDocument/2006/relationships/image" Target="../media/image6.tmp"/></Relationships>
</file>

<file path=ppt/slides/_rels/slide5.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Starters</a:t>
            </a:r>
            <a:endParaRPr lang="en-GB" dirty="0"/>
          </a:p>
        </p:txBody>
      </p:sp>
      <p:sp>
        <p:nvSpPr>
          <p:cNvPr id="3" name="Content Placeholder 2"/>
          <p:cNvSpPr>
            <a:spLocks noGrp="1"/>
          </p:cNvSpPr>
          <p:nvPr>
            <p:ph sz="half" idx="1"/>
          </p:nvPr>
        </p:nvSpPr>
        <p:spPr/>
        <p:txBody>
          <a:bodyPr>
            <a:normAutofit/>
          </a:bodyPr>
          <a:lstStyle/>
          <a:p>
            <a:r>
              <a:rPr lang="en-GB" dirty="0" smtClean="0"/>
              <a:t>Today’s estimation.</a:t>
            </a:r>
          </a:p>
          <a:p>
            <a:pPr marL="0" indent="0">
              <a:buNone/>
            </a:pPr>
            <a:endParaRPr lang="en-GB" dirty="0" smtClean="0"/>
          </a:p>
          <a:p>
            <a:r>
              <a:rPr lang="en-GB" dirty="0">
                <a:hlinkClick r:id="rId2"/>
              </a:rPr>
              <a:t>http://</a:t>
            </a:r>
            <a:r>
              <a:rPr lang="en-GB" dirty="0" smtClean="0">
                <a:hlinkClick r:id="rId2"/>
              </a:rPr>
              <a:t>www.estimation180.com/day-103.html</a:t>
            </a:r>
            <a:endParaRPr lang="en-GB" dirty="0" smtClean="0"/>
          </a:p>
          <a:p>
            <a:endParaRPr lang="en-GB" dirty="0"/>
          </a:p>
          <a:p>
            <a:r>
              <a:rPr lang="en-GB" dirty="0" smtClean="0"/>
              <a:t>You can have 200 pages either side for the point!  So think carefully.</a:t>
            </a:r>
          </a:p>
        </p:txBody>
      </p:sp>
      <p:sp>
        <p:nvSpPr>
          <p:cNvPr id="4" name="Content Placeholder 3"/>
          <p:cNvSpPr>
            <a:spLocks noGrp="1"/>
          </p:cNvSpPr>
          <p:nvPr>
            <p:ph sz="half" idx="2"/>
          </p:nvPr>
        </p:nvSpPr>
        <p:spPr/>
        <p:txBody>
          <a:bodyPr>
            <a:normAutofit/>
          </a:bodyPr>
          <a:lstStyle/>
          <a:p>
            <a:r>
              <a:rPr lang="en-GB" dirty="0" smtClean="0"/>
              <a:t>Use Hit the Button to practise times tables and division skills.</a:t>
            </a:r>
          </a:p>
          <a:p>
            <a:endParaRPr lang="en-GB" dirty="0"/>
          </a:p>
          <a:p>
            <a:endParaRPr lang="en-GB" dirty="0" smtClean="0"/>
          </a:p>
          <a:p>
            <a:pPr marL="0" indent="0">
              <a:buNone/>
            </a:pPr>
            <a:r>
              <a:rPr lang="en-GB" dirty="0" smtClean="0">
                <a:hlinkClick r:id="rId3"/>
              </a:rPr>
              <a:t>https://www.topmarks.co.uk/maths-games/hit-the-button</a:t>
            </a:r>
            <a:endParaRPr lang="en-GB" dirty="0"/>
          </a:p>
        </p:txBody>
      </p:sp>
      <p:pic>
        <p:nvPicPr>
          <p:cNvPr id="3074" name="Picture 2" descr="Image result for hit the butto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14793" y="142875"/>
            <a:ext cx="1615281" cy="161528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estimation 18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26" y="109934"/>
            <a:ext cx="2421466" cy="1816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6338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9262" y="193183"/>
            <a:ext cx="5550794" cy="6395733"/>
          </a:xfrm>
          <a:prstGeom prst="rect">
            <a:avLst/>
          </a:prstGeom>
        </p:spPr>
      </p:pic>
    </p:spTree>
    <p:extLst>
      <p:ext uri="{BB962C8B-B14F-4D97-AF65-F5344CB8AC3E}">
        <p14:creationId xmlns:p14="http://schemas.microsoft.com/office/powerpoint/2010/main" val="1048629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73510" y="284617"/>
            <a:ext cx="4816697" cy="6072285"/>
          </a:xfrm>
          <a:prstGeom prst="rect">
            <a:avLst/>
          </a:prstGeom>
        </p:spPr>
      </p:pic>
    </p:spTree>
    <p:extLst>
      <p:ext uri="{BB962C8B-B14F-4D97-AF65-F5344CB8AC3E}">
        <p14:creationId xmlns:p14="http://schemas.microsoft.com/office/powerpoint/2010/main" val="1986507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3206" y="304869"/>
            <a:ext cx="5009881" cy="6242912"/>
          </a:xfrm>
          <a:prstGeom prst="rect">
            <a:avLst/>
          </a:prstGeom>
        </p:spPr>
      </p:pic>
    </p:spTree>
    <p:extLst>
      <p:ext uri="{BB962C8B-B14F-4D97-AF65-F5344CB8AC3E}">
        <p14:creationId xmlns:p14="http://schemas.microsoft.com/office/powerpoint/2010/main" val="4151959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7898" y="258277"/>
            <a:ext cx="5718219" cy="6444905"/>
          </a:xfrm>
          <a:prstGeom prst="rect">
            <a:avLst/>
          </a:prstGeom>
        </p:spPr>
      </p:pic>
    </p:spTree>
    <p:extLst>
      <p:ext uri="{BB962C8B-B14F-4D97-AF65-F5344CB8AC3E}">
        <p14:creationId xmlns:p14="http://schemas.microsoft.com/office/powerpoint/2010/main" val="4151959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16687" y="31286"/>
            <a:ext cx="5834130" cy="6808103"/>
          </a:xfrm>
          <a:prstGeom prst="rect">
            <a:avLst/>
          </a:prstGeom>
        </p:spPr>
      </p:pic>
    </p:spTree>
    <p:extLst>
      <p:ext uri="{BB962C8B-B14F-4D97-AF65-F5344CB8AC3E}">
        <p14:creationId xmlns:p14="http://schemas.microsoft.com/office/powerpoint/2010/main" val="41519599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7746" y="193184"/>
            <a:ext cx="6111195" cy="6529588"/>
          </a:xfrm>
          <a:prstGeom prst="rect">
            <a:avLst/>
          </a:prstGeom>
        </p:spPr>
      </p:pic>
    </p:spTree>
    <p:extLst>
      <p:ext uri="{BB962C8B-B14F-4D97-AF65-F5344CB8AC3E}">
        <p14:creationId xmlns:p14="http://schemas.microsoft.com/office/powerpoint/2010/main" val="37124363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97746" y="144426"/>
            <a:ext cx="5924282" cy="6658959"/>
          </a:xfrm>
          <a:prstGeom prst="rect">
            <a:avLst/>
          </a:prstGeom>
        </p:spPr>
      </p:pic>
    </p:spTree>
    <p:extLst>
      <p:ext uri="{BB962C8B-B14F-4D97-AF65-F5344CB8AC3E}">
        <p14:creationId xmlns:p14="http://schemas.microsoft.com/office/powerpoint/2010/main" val="1729630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1221" y="129441"/>
            <a:ext cx="10515600" cy="1012914"/>
          </a:xfrm>
        </p:spPr>
        <p:txBody>
          <a:bodyPr/>
          <a:lstStyle/>
          <a:p>
            <a:pPr algn="ctr"/>
            <a:r>
              <a:rPr lang="en-GB" dirty="0" smtClean="0"/>
              <a:t>Problems of the day</a:t>
            </a:r>
            <a:endParaRPr lang="en-GB"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0923" y="905092"/>
            <a:ext cx="8332631" cy="5785482"/>
          </a:xfrm>
          <a:prstGeom prst="rect">
            <a:avLst/>
          </a:prstGeom>
        </p:spPr>
      </p:pic>
    </p:spTree>
    <p:extLst>
      <p:ext uri="{BB962C8B-B14F-4D97-AF65-F5344CB8AC3E}">
        <p14:creationId xmlns:p14="http://schemas.microsoft.com/office/powerpoint/2010/main" val="2967783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25321" y="13728"/>
            <a:ext cx="10515600" cy="1325563"/>
          </a:xfrm>
        </p:spPr>
        <p:txBody>
          <a:bodyPr>
            <a:normAutofit/>
          </a:bodyPr>
          <a:lstStyle/>
          <a:p>
            <a:pPr algn="ctr"/>
            <a:r>
              <a:rPr lang="en-GB" sz="2800" dirty="0" smtClean="0">
                <a:solidFill>
                  <a:srgbClr val="FF0000"/>
                </a:solidFill>
              </a:rPr>
              <a:t>Answers to Problems of the Day</a:t>
            </a:r>
            <a:endParaRPr lang="en-GB" sz="2800" dirty="0">
              <a:solidFill>
                <a:srgbClr val="FF0000"/>
              </a:solidFill>
            </a:endParaRPr>
          </a:p>
        </p:txBody>
      </p:sp>
      <p:sp>
        <p:nvSpPr>
          <p:cNvPr id="10" name="AutoShape 2" descr="Line Graph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Line Graph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4992" y="1173269"/>
            <a:ext cx="7510377" cy="5291926"/>
          </a:xfrm>
          <a:prstGeom prst="rect">
            <a:avLst/>
          </a:prstGeom>
        </p:spPr>
      </p:pic>
    </p:spTree>
    <p:extLst>
      <p:ext uri="{BB962C8B-B14F-4D97-AF65-F5344CB8AC3E}">
        <p14:creationId xmlns:p14="http://schemas.microsoft.com/office/powerpoint/2010/main" val="25892717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dirty="0" smtClean="0"/>
              <a:t/>
            </a:r>
            <a:br>
              <a:rPr lang="en-GB" sz="2400" dirty="0" smtClean="0"/>
            </a:br>
            <a:r>
              <a:rPr lang="en-GB" sz="2400" dirty="0" smtClean="0"/>
              <a:t/>
            </a:r>
            <a:br>
              <a:rPr lang="en-GB" sz="2400" dirty="0" smtClean="0"/>
            </a:br>
            <a:r>
              <a:rPr lang="en-GB" sz="2400" dirty="0"/>
              <a:t/>
            </a:r>
            <a:br>
              <a:rPr lang="en-GB" sz="2400" dirty="0"/>
            </a:br>
            <a:r>
              <a:rPr lang="en-GB" sz="2400" dirty="0" smtClean="0"/>
              <a:t/>
            </a:r>
            <a:br>
              <a:rPr lang="en-GB" sz="2400" dirty="0" smtClean="0"/>
            </a:br>
            <a:r>
              <a:rPr lang="en-GB" sz="2400" dirty="0"/>
              <a:t/>
            </a:r>
            <a:br>
              <a:rPr lang="en-GB" sz="2400" dirty="0"/>
            </a:br>
            <a:r>
              <a:rPr lang="en-GB" sz="2400" dirty="0" smtClean="0"/>
              <a:t>Today we will be looking at Converting Improper </a:t>
            </a:r>
            <a:r>
              <a:rPr lang="en-GB" sz="2400" dirty="0"/>
              <a:t>F</a:t>
            </a:r>
            <a:r>
              <a:rPr lang="en-GB" sz="2400" dirty="0" smtClean="0"/>
              <a:t>ractions. </a:t>
            </a:r>
            <a:r>
              <a:rPr lang="en-GB" sz="2400" b="1" dirty="0" smtClean="0">
                <a:solidFill>
                  <a:srgbClr val="FF0000"/>
                </a:solidFill>
              </a:rPr>
              <a:t>You will find the video in SUMMER TERM –Week 4 (w/c 11</a:t>
            </a:r>
            <a:r>
              <a:rPr lang="en-GB" sz="2400" b="1" baseline="30000" dirty="0" smtClean="0">
                <a:solidFill>
                  <a:srgbClr val="FF0000"/>
                </a:solidFill>
              </a:rPr>
              <a:t>th</a:t>
            </a:r>
            <a:r>
              <a:rPr lang="en-GB" sz="2400" b="1" dirty="0" smtClean="0">
                <a:solidFill>
                  <a:srgbClr val="FF0000"/>
                </a:solidFill>
              </a:rPr>
              <a:t> May).  </a:t>
            </a:r>
            <a:r>
              <a:rPr lang="en-GB" sz="2400" dirty="0" smtClean="0"/>
              <a:t>It is lesson 3.  </a:t>
            </a:r>
            <a:br>
              <a:rPr lang="en-GB" sz="2400" dirty="0" smtClean="0"/>
            </a:br>
            <a:r>
              <a:rPr lang="en-GB" sz="2400" dirty="0" smtClean="0"/>
              <a:t/>
            </a:r>
            <a:br>
              <a:rPr lang="en-GB" sz="2400" dirty="0" smtClean="0"/>
            </a:br>
            <a:r>
              <a:rPr lang="en-GB" sz="2400" dirty="0" smtClean="0"/>
              <a:t>Please try your best.  Do not worry if you find something very difficult.  This is all valuable practise and we will go through it all again at school when we return.</a:t>
            </a:r>
            <a:r>
              <a:rPr lang="en-GB" sz="2400" smtClean="0"/>
              <a:t/>
            </a:r>
            <a:br>
              <a:rPr lang="en-GB" sz="2400" smtClean="0"/>
            </a:br>
            <a:r>
              <a:rPr lang="en-GB" sz="2400" dirty="0"/>
              <a:t/>
            </a:r>
            <a:br>
              <a:rPr lang="en-GB" sz="2400" dirty="0"/>
            </a:br>
            <a:r>
              <a:rPr lang="en-GB" sz="2400" dirty="0"/>
              <a:t/>
            </a:r>
            <a:br>
              <a:rPr lang="en-GB" sz="2400" dirty="0"/>
            </a:br>
            <a:endParaRPr lang="en-GB" sz="2400" b="1" u="sng" dirty="0">
              <a:solidFill>
                <a:srgbClr val="00B050"/>
              </a:solidFill>
            </a:endParaRPr>
          </a:p>
        </p:txBody>
      </p:sp>
      <p:sp>
        <p:nvSpPr>
          <p:cNvPr id="3" name="Content Placeholder 2"/>
          <p:cNvSpPr>
            <a:spLocks noGrp="1"/>
          </p:cNvSpPr>
          <p:nvPr>
            <p:ph idx="1"/>
          </p:nvPr>
        </p:nvSpPr>
        <p:spPr>
          <a:xfrm>
            <a:off x="858120" y="2051223"/>
            <a:ext cx="10515600" cy="4351338"/>
          </a:xfrm>
        </p:spPr>
        <p:txBody>
          <a:bodyPr/>
          <a:lstStyle/>
          <a:p>
            <a:endParaRPr lang="en-GB" dirty="0" smtClean="0">
              <a:hlinkClick r:id=""/>
            </a:endParaRPr>
          </a:p>
          <a:p>
            <a:endParaRPr lang="en-GB" dirty="0" smtClean="0">
              <a:hlinkClick r:id=""/>
            </a:endParaRPr>
          </a:p>
          <a:p>
            <a:r>
              <a:rPr lang="en-GB" dirty="0" smtClean="0">
                <a:hlinkClick r:id=""/>
              </a:rPr>
              <a:t>https</a:t>
            </a:r>
            <a:r>
              <a:rPr lang="en-GB" dirty="0" smtClean="0">
                <a:hlinkClick r:id="rId2"/>
              </a:rPr>
              <a:t>://</a:t>
            </a:r>
            <a:r>
              <a:rPr lang="en-GB" dirty="0">
                <a:hlinkClick r:id="rId2"/>
              </a:rPr>
              <a:t>whiterosemaths.com/homelearning/year-5/</a:t>
            </a:r>
            <a:endParaRPr lang="en-GB" dirty="0"/>
          </a:p>
        </p:txBody>
      </p:sp>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07617" y="3838255"/>
            <a:ext cx="5665847" cy="2474110"/>
          </a:xfrm>
          <a:prstGeom prst="rect">
            <a:avLst/>
          </a:prstGeom>
        </p:spPr>
      </p:pic>
      <p:pic>
        <p:nvPicPr>
          <p:cNvPr id="6" name="Picture 5"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6445" y="3851485"/>
            <a:ext cx="4560917" cy="2134663"/>
          </a:xfrm>
          <a:prstGeom prst="rect">
            <a:avLst/>
          </a:prstGeom>
        </p:spPr>
      </p:pic>
    </p:spTree>
    <p:extLst>
      <p:ext uri="{BB962C8B-B14F-4D97-AF65-F5344CB8AC3E}">
        <p14:creationId xmlns:p14="http://schemas.microsoft.com/office/powerpoint/2010/main" val="413004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2900" y="337677"/>
            <a:ext cx="5164429" cy="6434018"/>
          </a:xfrm>
          <a:prstGeom prst="rect">
            <a:avLst/>
          </a:prstGeom>
        </p:spPr>
      </p:pic>
    </p:spTree>
    <p:extLst>
      <p:ext uri="{BB962C8B-B14F-4D97-AF65-F5344CB8AC3E}">
        <p14:creationId xmlns:p14="http://schemas.microsoft.com/office/powerpoint/2010/main" val="4189604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7566" y="227035"/>
            <a:ext cx="5455977" cy="6289675"/>
          </a:xfrm>
          <a:prstGeom prst="rect">
            <a:avLst/>
          </a:prstGeom>
        </p:spPr>
      </p:pic>
    </p:spTree>
    <p:extLst>
      <p:ext uri="{BB962C8B-B14F-4D97-AF65-F5344CB8AC3E}">
        <p14:creationId xmlns:p14="http://schemas.microsoft.com/office/powerpoint/2010/main" val="3228922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10624" y="64040"/>
            <a:ext cx="6207617" cy="6762213"/>
          </a:xfrm>
          <a:prstGeom prst="rect">
            <a:avLst/>
          </a:prstGeom>
        </p:spPr>
      </p:pic>
    </p:spTree>
    <p:extLst>
      <p:ext uri="{BB962C8B-B14F-4D97-AF65-F5344CB8AC3E}">
        <p14:creationId xmlns:p14="http://schemas.microsoft.com/office/powerpoint/2010/main" val="30827527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7448" y="261302"/>
            <a:ext cx="4932608" cy="6499437"/>
          </a:xfrm>
          <a:prstGeom prst="rect">
            <a:avLst/>
          </a:prstGeom>
        </p:spPr>
      </p:pic>
    </p:spTree>
    <p:extLst>
      <p:ext uri="{BB962C8B-B14F-4D97-AF65-F5344CB8AC3E}">
        <p14:creationId xmlns:p14="http://schemas.microsoft.com/office/powerpoint/2010/main" val="10486294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0327" y="248002"/>
            <a:ext cx="4932608" cy="6491948"/>
          </a:xfrm>
          <a:prstGeom prst="rect">
            <a:avLst/>
          </a:prstGeom>
        </p:spPr>
      </p:pic>
    </p:spTree>
    <p:extLst>
      <p:ext uri="{BB962C8B-B14F-4D97-AF65-F5344CB8AC3E}">
        <p14:creationId xmlns:p14="http://schemas.microsoft.com/office/powerpoint/2010/main" val="1048629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1281</TotalTime>
  <Words>51</Words>
  <Application>Microsoft Office PowerPoint</Application>
  <PresentationFormat>Custom</PresentationFormat>
  <Paragraphs>16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Starters</vt:lpstr>
      <vt:lpstr>Problems of the day</vt:lpstr>
      <vt:lpstr>Answers to Problems of the Day</vt:lpstr>
      <vt:lpstr>     Today we will be looking at Converting Improper Fractions. You will find the video in SUMMER TERM –Week 4 (w/c 11th May).  It is lesson 3.    Please try your best.  Do not worry if you find something very difficult.  This is all valuable practise and we will go through it all again at school when we return.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Estimation 180</dc:title>
  <dc:creator>Robert Tromans</dc:creator>
  <cp:lastModifiedBy>Rob Tromans</cp:lastModifiedBy>
  <cp:revision>135</cp:revision>
  <dcterms:created xsi:type="dcterms:W3CDTF">2020-03-20T09:46:16Z</dcterms:created>
  <dcterms:modified xsi:type="dcterms:W3CDTF">2020-05-31T18:22:02Z</dcterms:modified>
</cp:coreProperties>
</file>