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88" r:id="rId4"/>
    <p:sldId id="301" r:id="rId5"/>
    <p:sldId id="302" r:id="rId6"/>
    <p:sldId id="303" r:id="rId7"/>
    <p:sldId id="304" r:id="rId8"/>
    <p:sldId id="305" r:id="rId9"/>
    <p:sldId id="306" r:id="rId10"/>
    <p:sldId id="30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60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73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768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775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65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930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315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348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122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09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34B50-72AD-4D7F-A340-6802440017DE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86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maths-games/hit-the-button" TargetMode="External"/><Relationship Id="rId2" Type="http://schemas.openxmlformats.org/officeDocument/2006/relationships/hyperlink" Target="http://www.estimation180.com/day-40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Starters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Today’s estimation.</a:t>
            </a:r>
          </a:p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www.estimation180.com/day-40.html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You can get 10 either side for this one today.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Use Hit the Button to practise times tables and division skills.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hlinkClick r:id="rId3"/>
              </a:rPr>
              <a:t>https://www.topmarks.co.uk/maths-games/hit-the-button</a:t>
            </a:r>
            <a:endParaRPr lang="en-GB" dirty="0"/>
          </a:p>
        </p:txBody>
      </p:sp>
      <p:pic>
        <p:nvPicPr>
          <p:cNvPr id="3074" name="Picture 2" descr="Image result for hit the butt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793" y="142875"/>
            <a:ext cx="1615281" cy="161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estimation 1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109934"/>
            <a:ext cx="2421466" cy="181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63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Possible answers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10" name="AutoShape 2" descr="Line Graph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Line Graph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23" y="1627954"/>
            <a:ext cx="2629604" cy="390086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480" y="312738"/>
            <a:ext cx="2796498" cy="585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2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221" y="129441"/>
            <a:ext cx="10515600" cy="1012914"/>
          </a:xfrm>
        </p:spPr>
        <p:txBody>
          <a:bodyPr/>
          <a:lstStyle/>
          <a:p>
            <a:pPr algn="ctr"/>
            <a:r>
              <a:rPr lang="en-GB" dirty="0" smtClean="0"/>
              <a:t>Problems of the day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08" y="1228417"/>
            <a:ext cx="8143372" cy="496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8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Challenge 1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10" name="AutoShape 2" descr="Line Graph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Line Graph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749" y="1399891"/>
            <a:ext cx="7649457" cy="474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7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The answer was YES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10" name="AutoShape 2" descr="Line Graph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Line Graph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749" y="1786258"/>
            <a:ext cx="7649457" cy="474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Challenge 2 – look carefully at the CORRECT information.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10" name="AutoShape 2" descr="Line Graph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Line Graph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930" y="1361786"/>
            <a:ext cx="8092610" cy="503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The answer was NO.  The point for week3 has been plotted as 45 and not 47.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10" name="AutoShape 2" descr="Line Graph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Line Graph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621" y="1445499"/>
            <a:ext cx="8361493" cy="520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Challenge 3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10" name="AutoShape 2" descr="Line Graph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Line Graph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187" y="1427920"/>
            <a:ext cx="7726904" cy="475393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31" y="617842"/>
            <a:ext cx="4626912" cy="5499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8870" y="312738"/>
            <a:ext cx="3392556" cy="305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Discussion point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Challenge 4 – This is a tough one.  You may need to discuss this with someone and you may need to try more than once.  It’s a great challenge.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10" name="AutoShape 2" descr="Line Graph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Line Graph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754" y="1958733"/>
            <a:ext cx="9425603" cy="233462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496" y="5135753"/>
            <a:ext cx="4648849" cy="14289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56171" y="4614282"/>
            <a:ext cx="3392556" cy="305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Discussion points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Extended challenges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10" name="AutoShape 2" descr="Line Graph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Line Graph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08" y="2141168"/>
            <a:ext cx="3105584" cy="208626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427" y="1998273"/>
            <a:ext cx="3096057" cy="2372056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48" y="1481416"/>
            <a:ext cx="3143689" cy="466790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0375" y="4559121"/>
            <a:ext cx="4253293" cy="13394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These are ones that could be done over time.  You can also do something that you could measure in a day.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1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136</Words>
  <Application>Microsoft Office PowerPoint</Application>
  <PresentationFormat>Custom</PresentationFormat>
  <Paragraphs>21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Starters</vt:lpstr>
      <vt:lpstr>Problems of the day</vt:lpstr>
      <vt:lpstr>Challenge 1</vt:lpstr>
      <vt:lpstr>The answer was YES</vt:lpstr>
      <vt:lpstr>Challenge 2 – look carefully at the CORRECT information.</vt:lpstr>
      <vt:lpstr>The answer was NO.  The point for week3 has been plotted as 45 and not 47.</vt:lpstr>
      <vt:lpstr>Challenge 3</vt:lpstr>
      <vt:lpstr>Challenge 4 – This is a tough one.  You may need to discuss this with someone and you may need to try more than once.  It’s a great challenge.</vt:lpstr>
      <vt:lpstr>Extended challenges</vt:lpstr>
      <vt:lpstr>Possible answers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Estimation 180</dc:title>
  <dc:creator>Robert Tromans</dc:creator>
  <cp:lastModifiedBy>Rob Tromans</cp:lastModifiedBy>
  <cp:revision>56</cp:revision>
  <dcterms:created xsi:type="dcterms:W3CDTF">2020-03-20T09:46:16Z</dcterms:created>
  <dcterms:modified xsi:type="dcterms:W3CDTF">2020-04-21T13:38:21Z</dcterms:modified>
</cp:coreProperties>
</file>