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69" r:id="rId4"/>
    <p:sldId id="258" r:id="rId5"/>
    <p:sldId id="271" r:id="rId6"/>
    <p:sldId id="275" r:id="rId7"/>
    <p:sldId id="267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7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://www.estimation180.com/day-33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s://www.youtube.com/watch?v=n5ULJ_kcFz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hyperlink" Target="https://www.youtube.com/watch?v=rSVMrPu0__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Today’s estimation.</a:t>
            </a:r>
            <a:endParaRPr lang="en-GB" dirty="0"/>
          </a:p>
          <a:p>
            <a:r>
              <a:rPr lang="en-GB" dirty="0">
                <a:hlinkClick r:id="rId2"/>
              </a:rPr>
              <a:t>http://www.estimation180.com/day-33.html</a:t>
            </a:r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Problems of the day</a:t>
            </a:r>
            <a:endParaRPr lang="en-GB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557" y="1463579"/>
            <a:ext cx="8915644" cy="5014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What is </a:t>
            </a:r>
            <a:r>
              <a:rPr lang="en-GB" dirty="0" smtClean="0"/>
              <a:t>area</a:t>
            </a:r>
            <a:r>
              <a:rPr lang="en-GB" dirty="0" smtClean="0"/>
              <a:t>?</a:t>
            </a:r>
            <a:endParaRPr lang="en-GB" dirty="0"/>
          </a:p>
        </p:txBody>
      </p:sp>
      <p:pic>
        <p:nvPicPr>
          <p:cNvPr id="2" name="Picture 2" descr="Perimeter And Area - Lessons - Tes Tea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41" y="2266793"/>
            <a:ext cx="4301544" cy="2987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Area and Perimeter Poster for the Classroom! (Updated) by Miss P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8444" y="2266793"/>
            <a:ext cx="3834216" cy="2848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Area and Perimeter Anchor Chart Filled In | Area, perimeter, Math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0485" y="1503395"/>
            <a:ext cx="3667959" cy="4396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28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Can you work out the perimeter and the area of the shape below?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hlinkClick r:id="rId2"/>
            </a:endParaRPr>
          </a:p>
          <a:p>
            <a:endParaRPr lang="en-GB" dirty="0"/>
          </a:p>
          <a:p>
            <a:endParaRPr lang="en-GB" dirty="0"/>
          </a:p>
        </p:txBody>
      </p:sp>
      <p:pic>
        <p:nvPicPr>
          <p:cNvPr id="2050" name="Picture 2" descr="Math Area And Perimeter - Lessons - Tes Teac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6510" y="2671830"/>
            <a:ext cx="449580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193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0020" y="1774110"/>
            <a:ext cx="10515600" cy="4351338"/>
          </a:xfrm>
        </p:spPr>
        <p:txBody>
          <a:bodyPr/>
          <a:lstStyle/>
          <a:p>
            <a:r>
              <a:rPr lang="en-GB" dirty="0" smtClean="0"/>
              <a:t>Perimeter – 5 + 5 + 8 + 8 = 26cm</a:t>
            </a:r>
          </a:p>
          <a:p>
            <a:endParaRPr lang="en-GB" dirty="0"/>
          </a:p>
          <a:p>
            <a:r>
              <a:rPr lang="en-GB" dirty="0" smtClean="0"/>
              <a:t>Area = 5 x 8 = 40cm² </a:t>
            </a:r>
            <a:endParaRPr lang="en-GB" dirty="0"/>
          </a:p>
        </p:txBody>
      </p:sp>
      <p:pic>
        <p:nvPicPr>
          <p:cNvPr id="8" name="Picture 2" descr="Math Area And Perimeter - Lessons - Tes Tea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410" y="2955165"/>
            <a:ext cx="449580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851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Try this link for </a:t>
            </a:r>
            <a:r>
              <a:rPr lang="en-GB" dirty="0" smtClean="0"/>
              <a:t>a video on perimeter and area.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https://www.youtube.com/watch?v=rSVMrPu0__U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495" y="3113275"/>
            <a:ext cx="6335010" cy="2743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246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Challenges</a:t>
            </a:r>
            <a:endParaRPr lang="en-GB" dirty="0"/>
          </a:p>
        </p:txBody>
      </p:sp>
      <p:pic>
        <p:nvPicPr>
          <p:cNvPr id="3" name="Content Placeholder 2" descr="Screen Clippi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8477"/>
            <a:ext cx="5181600" cy="2112245"/>
          </a:xfr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128" y="4012541"/>
            <a:ext cx="4620270" cy="242921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8338" y="952154"/>
            <a:ext cx="2829320" cy="495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60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 </a:t>
            </a:r>
            <a:r>
              <a:rPr lang="en-GB" dirty="0" smtClean="0"/>
              <a:t>Answers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93" y="1666902"/>
            <a:ext cx="4033782" cy="1630089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080" y="4483903"/>
            <a:ext cx="4615102" cy="1723711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6428" y="910645"/>
            <a:ext cx="2514951" cy="477269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8989454" y="6014434"/>
            <a:ext cx="2833352" cy="6825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Ignore the numbers 2 and 4 if you did these.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70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Extended learning</a:t>
            </a:r>
            <a:endParaRPr lang="en-GB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248" y="2336808"/>
            <a:ext cx="4293918" cy="2853378"/>
          </a:xfr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1237" y="3424237"/>
            <a:ext cx="9526" cy="9526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323" y="2291666"/>
            <a:ext cx="3586407" cy="298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579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95</Words>
  <Application>Microsoft Office PowerPoint</Application>
  <PresentationFormat>Custom</PresentationFormat>
  <Paragraphs>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Starters</vt:lpstr>
      <vt:lpstr>Problems of the day</vt:lpstr>
      <vt:lpstr>What is area?</vt:lpstr>
      <vt:lpstr>Can you work out the perimeter and the area of the shape below?</vt:lpstr>
      <vt:lpstr>Answers</vt:lpstr>
      <vt:lpstr>Try this link for a video on perimeter and area.</vt:lpstr>
      <vt:lpstr>Challenges</vt:lpstr>
      <vt:lpstr> Answers</vt:lpstr>
      <vt:lpstr>Extended learning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 Tromans</cp:lastModifiedBy>
  <cp:revision>33</cp:revision>
  <dcterms:created xsi:type="dcterms:W3CDTF">2020-03-20T09:46:16Z</dcterms:created>
  <dcterms:modified xsi:type="dcterms:W3CDTF">2020-03-30T10:14:38Z</dcterms:modified>
</cp:coreProperties>
</file>