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0"/>
  </p:notesMasterIdLst>
  <p:sldIdLst>
    <p:sldId id="296" r:id="rId9"/>
    <p:sldId id="298" r:id="rId10"/>
    <p:sldId id="306" r:id="rId11"/>
    <p:sldId id="313" r:id="rId12"/>
    <p:sldId id="307" r:id="rId13"/>
    <p:sldId id="304" r:id="rId14"/>
    <p:sldId id="308" r:id="rId15"/>
    <p:sldId id="309" r:id="rId16"/>
    <p:sldId id="312" r:id="rId17"/>
    <p:sldId id="310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3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28" y="1932317"/>
            <a:ext cx="1646637" cy="67720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77126" y="1139163"/>
            <a:ext cx="565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representations show 4,000?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4955287" y="1930277"/>
            <a:ext cx="1150387" cy="1129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6146139" y="1937590"/>
            <a:ext cx="1150387" cy="1129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4988425" y="3051133"/>
            <a:ext cx="1150387" cy="1129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6207562" y="3059998"/>
            <a:ext cx="1150387" cy="112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54" y="2728097"/>
            <a:ext cx="1646637" cy="677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54" y="2726052"/>
            <a:ext cx="1646637" cy="677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82" y="3473091"/>
            <a:ext cx="1646637" cy="677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637314" y="1728121"/>
            <a:ext cx="0" cy="4346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7121" y="4303545"/>
            <a:ext cx="72334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1" y="4634416"/>
            <a:ext cx="806412" cy="786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0" y="4646968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42" y="4646968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4646968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89" y="4646968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37" y="4646969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9" y="4646969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1" y="4646969"/>
            <a:ext cx="806412" cy="786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921" y="454582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73765" y="5972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3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009376" y="3365255"/>
            <a:ext cx="289892" cy="772542"/>
          </a:xfrm>
          <a:prstGeom prst="corner">
            <a:avLst>
              <a:gd name="adj1" fmla="val 52618"/>
              <a:gd name="adj2" fmla="val 4379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598683" y="3375817"/>
            <a:ext cx="289892" cy="772542"/>
          </a:xfrm>
          <a:prstGeom prst="corner">
            <a:avLst>
              <a:gd name="adj1" fmla="val 47763"/>
              <a:gd name="adj2" fmla="val 421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5400000">
            <a:off x="3819049" y="5274088"/>
            <a:ext cx="766919" cy="8348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528921" y="5108049"/>
            <a:ext cx="289892" cy="772542"/>
          </a:xfrm>
          <a:prstGeom prst="corner">
            <a:avLst>
              <a:gd name="adj1" fmla="val 46145"/>
              <a:gd name="adj2" fmla="val 4444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BECAB-64FC-4D2C-B54A-58DC060B7775}"/>
              </a:ext>
            </a:extLst>
          </p:cNvPr>
          <p:cNvSpPr txBox="1"/>
          <p:nvPr/>
        </p:nvSpPr>
        <p:spPr>
          <a:xfrm>
            <a:off x="276225" y="409575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Your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C5805-9CDE-4858-B1A1-F8E1C4E0D95B}"/>
              </a:ext>
            </a:extLst>
          </p:cNvPr>
          <p:cNvPicPr/>
          <p:nvPr/>
        </p:nvPicPr>
        <p:blipFill rotWithShape="1">
          <a:blip r:embed="rId2"/>
          <a:srcRect l="1721" t="15049" r="18253" b="16301"/>
          <a:stretch/>
        </p:blipFill>
        <p:spPr bwMode="auto">
          <a:xfrm>
            <a:off x="276226" y="904875"/>
            <a:ext cx="4476750" cy="2981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BBE412-933F-48C8-AEF9-A0724C2F5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" t="15000" r="8111" b="10139"/>
          <a:stretch/>
        </p:blipFill>
        <p:spPr>
          <a:xfrm>
            <a:off x="266718" y="3848100"/>
            <a:ext cx="4495765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4EA80-07D5-48E2-B222-FC8CAD24A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8" t="28333" r="71222" b="22083"/>
          <a:stretch/>
        </p:blipFill>
        <p:spPr>
          <a:xfrm>
            <a:off x="5181600" y="904875"/>
            <a:ext cx="2628900" cy="3400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BFC59-DCC2-4F60-8676-ADC89B6328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00" t="29306" r="32889" b="37222"/>
          <a:stretch/>
        </p:blipFill>
        <p:spPr>
          <a:xfrm>
            <a:off x="5376862" y="4562474"/>
            <a:ext cx="2433638" cy="2295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44624E-51A4-41F6-BA68-5212223C2C73}"/>
              </a:ext>
            </a:extLst>
          </p:cNvPr>
          <p:cNvSpPr txBox="1"/>
          <p:nvPr/>
        </p:nvSpPr>
        <p:spPr>
          <a:xfrm>
            <a:off x="5181600" y="381655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17065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Complete the sequence.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100, 200, 300, 400, _____ , _____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Write the missing numbers.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800, 700, ____, 500, 400, 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What is 100 more than 800?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is 100 less than 200?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Complete the sequence.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100, 200, 300, 400, _____ , _____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Write the missing numbers.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800, 700, ____, 500, 400, 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What is 100 more than 800?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is 100 less than 200?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5063" y="1188720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1051" y="1184366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4606" y="2892783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480" y="2892783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8651" y="3736006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234" y="4579229"/>
            <a:ext cx="95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6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70CDB-7F7B-4AE5-99D4-236D74D750EC}"/>
              </a:ext>
            </a:extLst>
          </p:cNvPr>
          <p:cNvSpPr txBox="1"/>
          <p:nvPr/>
        </p:nvSpPr>
        <p:spPr>
          <a:xfrm>
            <a:off x="228600" y="476250"/>
            <a:ext cx="7943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Monday 21</a:t>
            </a:r>
            <a:r>
              <a:rPr lang="en-GB" sz="3200" b="1" baseline="30000" dirty="0"/>
              <a:t>st</a:t>
            </a:r>
            <a:r>
              <a:rPr lang="en-GB" sz="3200" b="1" dirty="0"/>
              <a:t> September 2020</a:t>
            </a:r>
          </a:p>
          <a:p>
            <a:endParaRPr lang="en-GB" sz="3200" b="1" dirty="0"/>
          </a:p>
          <a:p>
            <a:r>
              <a:rPr lang="en-GB" sz="3200" b="1" dirty="0"/>
              <a:t>LO: I can count in 1000s</a:t>
            </a:r>
          </a:p>
          <a:p>
            <a:endParaRPr lang="en-GB" sz="3200" b="1" dirty="0"/>
          </a:p>
          <a:p>
            <a:r>
              <a:rPr lang="en-GB" sz="3200" b="1" dirty="0"/>
              <a:t>Success criteria:</a:t>
            </a:r>
          </a:p>
          <a:p>
            <a:endParaRPr lang="en-GB" sz="3200" b="1" dirty="0"/>
          </a:p>
          <a:p>
            <a:r>
              <a:rPr lang="en-GB" sz="3200" b="1" dirty="0"/>
              <a:t>I can estimate numbers on a number line</a:t>
            </a:r>
          </a:p>
          <a:p>
            <a:r>
              <a:rPr lang="en-GB" sz="3200" b="1" dirty="0"/>
              <a:t>I can work out and place numbers correctly on a number line.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2826" y="632368"/>
            <a:ext cx="1736054" cy="1659877"/>
            <a:chOff x="1098586" y="1559831"/>
            <a:chExt cx="1736054" cy="16598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6636" y="632368"/>
            <a:ext cx="1736054" cy="1659877"/>
            <a:chOff x="1098586" y="1559831"/>
            <a:chExt cx="1736054" cy="16598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0446" y="632368"/>
            <a:ext cx="1736054" cy="1659877"/>
            <a:chOff x="1098586" y="1559831"/>
            <a:chExt cx="1736054" cy="16598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74256" y="629993"/>
            <a:ext cx="1736054" cy="1659877"/>
            <a:chOff x="1098586" y="1559831"/>
            <a:chExt cx="1736054" cy="16598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88064" y="632368"/>
            <a:ext cx="1736054" cy="1659877"/>
            <a:chOff x="1098586" y="1559831"/>
            <a:chExt cx="1736054" cy="16598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2826" y="2407773"/>
            <a:ext cx="1736054" cy="1659877"/>
            <a:chOff x="1098586" y="1559831"/>
            <a:chExt cx="1736054" cy="16598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41655" y="2407773"/>
            <a:ext cx="1736054" cy="1659877"/>
            <a:chOff x="1098586" y="1559831"/>
            <a:chExt cx="1736054" cy="16598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50484" y="2407773"/>
            <a:ext cx="1736054" cy="1659877"/>
            <a:chOff x="1098586" y="1559831"/>
            <a:chExt cx="1736054" cy="16598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9313" y="2405398"/>
            <a:ext cx="1736054" cy="1659877"/>
            <a:chOff x="1098586" y="1559831"/>
            <a:chExt cx="1736054" cy="165987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68142" y="2389769"/>
            <a:ext cx="1736054" cy="1659877"/>
            <a:chOff x="1098586" y="1559831"/>
            <a:chExt cx="1736054" cy="165987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86" y="1559831"/>
              <a:ext cx="1631551" cy="165987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554480" y="2664823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1,000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one</a:t>
            </a:r>
            <a:r>
              <a:rPr lang="en-GB" sz="2800" dirty="0"/>
              <a:t> thousand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two</a:t>
            </a:r>
            <a:r>
              <a:rPr lang="en-GB" sz="2800" dirty="0"/>
              <a:t> thousand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three</a:t>
            </a:r>
            <a:r>
              <a:rPr lang="en-GB" sz="2800" dirty="0"/>
              <a:t> thousand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four</a:t>
            </a:r>
            <a:r>
              <a:rPr lang="en-GB" sz="2800" dirty="0"/>
              <a:t> thousand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five</a:t>
            </a:r>
            <a:r>
              <a:rPr lang="en-GB" sz="2800"/>
              <a:t> </a:t>
            </a:r>
            <a:r>
              <a:rPr lang="en-GB" sz="2800" dirty="0"/>
              <a:t>thousand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six</a:t>
            </a:r>
            <a:r>
              <a:rPr lang="en-GB" sz="2800" dirty="0"/>
              <a:t> thousand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seven</a:t>
            </a:r>
            <a:r>
              <a:rPr lang="en-GB" sz="2800" dirty="0"/>
              <a:t> thousand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eight</a:t>
            </a:r>
            <a:r>
              <a:rPr lang="en-GB" sz="2800" dirty="0"/>
              <a:t> thousand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44555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nine</a:t>
            </a:r>
            <a:r>
              <a:rPr lang="en-GB" sz="2800" dirty="0"/>
              <a:t> thousand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60446" y="4856571"/>
            <a:ext cx="264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ten</a:t>
            </a:r>
            <a:r>
              <a:rPr lang="en-GB" sz="2800" dirty="0"/>
              <a:t> thousand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0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3486" y="4931777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1,000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486" y="4931777"/>
                <a:ext cx="202474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228231" y="2359909"/>
            <a:ext cx="16383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954931" y="622172"/>
            <a:ext cx="403746" cy="46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74081" y="1127580"/>
            <a:ext cx="635000" cy="1790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91" t="11067" r="13628" b="10277"/>
          <a:stretch/>
        </p:blipFill>
        <p:spPr>
          <a:xfrm>
            <a:off x="4662586" y="3890377"/>
            <a:ext cx="2120900" cy="208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4346" y="562513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46" y="562513"/>
                <a:ext cx="2024743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5525" y="1727808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525" y="1727808"/>
                <a:ext cx="2024743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6531" y="2863533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31" y="2863533"/>
                <a:ext cx="2024743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795981" y="748583"/>
            <a:ext cx="1438993" cy="1413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2259368" y="748583"/>
            <a:ext cx="1438993" cy="1413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3722755" y="748583"/>
            <a:ext cx="1438993" cy="1413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5186142" y="748583"/>
            <a:ext cx="1438993" cy="14131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649528" y="748583"/>
            <a:ext cx="1438993" cy="1413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795981" y="2416275"/>
            <a:ext cx="1438993" cy="1413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2259368" y="2416275"/>
            <a:ext cx="1438993" cy="1413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3722755" y="2416275"/>
            <a:ext cx="1438993" cy="1413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5186142" y="2416275"/>
            <a:ext cx="1438993" cy="14131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649528" y="2416275"/>
            <a:ext cx="1438993" cy="14131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0789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3638" y="4838589"/>
            <a:ext cx="2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ten</a:t>
            </a:r>
            <a:r>
              <a:rPr lang="en-GB" sz="2800" dirty="0"/>
              <a:t> thousand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9,000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13638" y="4838589"/>
            <a:ext cx="2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nine</a:t>
            </a:r>
            <a:r>
              <a:rPr lang="en-GB" sz="2800" dirty="0"/>
              <a:t> thousand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8,000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13638" y="4838589"/>
            <a:ext cx="2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eight</a:t>
            </a:r>
            <a:r>
              <a:rPr lang="en-GB" sz="2800" dirty="0"/>
              <a:t> thousand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7,000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seven</a:t>
            </a:r>
            <a:r>
              <a:rPr lang="en-GB" sz="2800" dirty="0"/>
              <a:t> thousand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six</a:t>
            </a:r>
            <a:r>
              <a:rPr lang="en-GB" sz="2800" dirty="0"/>
              <a:t> thousand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five</a:t>
            </a:r>
            <a:r>
              <a:rPr lang="en-GB" sz="2800" dirty="0"/>
              <a:t> thousand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2618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four</a:t>
            </a:r>
            <a:r>
              <a:rPr lang="en-GB" sz="2800" dirty="0"/>
              <a:t> thousand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1216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three</a:t>
            </a:r>
            <a:r>
              <a:rPr lang="en-GB" sz="2800" dirty="0"/>
              <a:t> thousand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88794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two</a:t>
            </a:r>
            <a:r>
              <a:rPr lang="en-GB" sz="2800" dirty="0"/>
              <a:t> thousand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6917" y="4835449"/>
            <a:ext cx="20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05200" y="4838589"/>
            <a:ext cx="2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one</a:t>
            </a:r>
            <a:r>
              <a:rPr lang="en-GB" sz="2800" dirty="0"/>
              <a:t> thousand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0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73" y="652671"/>
            <a:ext cx="3920717" cy="161244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77960" y="2434878"/>
            <a:ext cx="392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10 hundreds.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79637" y="2972182"/>
                <a:ext cx="4520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hundreds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one thousand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37" y="2972182"/>
                <a:ext cx="4520076" cy="523220"/>
              </a:xfrm>
              <a:prstGeom prst="rect">
                <a:avLst/>
              </a:prstGeom>
              <a:blipFill>
                <a:blip r:embed="rId6"/>
                <a:stretch>
                  <a:fillRect l="-2834" t="-11765" r="-13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553" y="3718091"/>
            <a:ext cx="3923430" cy="164762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478489" y="5431045"/>
            <a:ext cx="292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the same?</a:t>
            </a:r>
            <a:endParaRPr lang="en-GB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4835756" y="5436422"/>
            <a:ext cx="292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different?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0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28" y="1932317"/>
            <a:ext cx="1646637" cy="67720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77126" y="1139163"/>
            <a:ext cx="565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representations show 4,000?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955287" y="1930277"/>
            <a:ext cx="1150387" cy="1129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146139" y="1937590"/>
            <a:ext cx="1150387" cy="1129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988425" y="3051133"/>
            <a:ext cx="1150387" cy="1129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207562" y="3059998"/>
            <a:ext cx="1150387" cy="112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54" y="2728097"/>
            <a:ext cx="1646637" cy="677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54" y="2726052"/>
            <a:ext cx="1646637" cy="677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82" y="3473091"/>
            <a:ext cx="1646637" cy="677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637314" y="1728121"/>
            <a:ext cx="0" cy="4346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7121" y="4303545"/>
            <a:ext cx="72334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1" y="4634416"/>
            <a:ext cx="806412" cy="786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0" y="4646968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42" y="4646968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4646968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89" y="4646968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37" y="4646969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9" y="4646969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1" y="4646969"/>
            <a:ext cx="806412" cy="786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921" y="454582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73765" y="5972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294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2|16.2|3.5|8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1|10.3|3.6|3.8|0.9|1.3|0.9|1|0.9|1|0.9|0.9|0.9|1|0.9|0.9|0.9|0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3|3.8|1.1|3.6|2.6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1.9|0.9|1.3|0.9|1.1|0.9|1.3|1|1.2|1|1|1|1.1|1.1|1.1|0.9|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6.8|12|2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1.8|1.6|1.4|2.2|17|1.6|1.6|1.5|1.9|18.8|1.4|1.4|1.3|1.9|18.9|1.6|1.7|1.7|1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748CFD92-05C4-40A7-B37F-2CBD9CD27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9669</TotalTime>
  <Words>261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218</cp:revision>
  <dcterms:created xsi:type="dcterms:W3CDTF">2019-07-05T11:02:13Z</dcterms:created>
  <dcterms:modified xsi:type="dcterms:W3CDTF">2020-09-24T15:47:57Z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