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4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https://estimation180.com/day-124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Be observant with this one. Let me know how you got on and explain the answer once you find out the correct weight.  You can get within 10g again.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2" y="148249"/>
            <a:ext cx="5924282" cy="6361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190" y="0"/>
            <a:ext cx="6080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990" y="56802"/>
            <a:ext cx="6619740" cy="657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366" y="912194"/>
            <a:ext cx="8437915" cy="584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610" y="1059286"/>
            <a:ext cx="7590092" cy="5508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Calculating angles on a straight line. 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10 (w/c 29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June). </a:t>
            </a:r>
            <a:r>
              <a:rPr lang="en-GB" sz="2400" dirty="0" smtClean="0"/>
              <a:t>It is lesson </a:t>
            </a:r>
            <a:r>
              <a:rPr lang="en-GB" sz="2400" dirty="0"/>
              <a:t>3</a:t>
            </a:r>
            <a:r>
              <a:rPr lang="en-GB" sz="2400" dirty="0" smtClean="0"/>
              <a:t>.  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2743" y="3285586"/>
            <a:ext cx="6922866" cy="3431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859" y="90152"/>
            <a:ext cx="5769503" cy="664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8957" y="335672"/>
            <a:ext cx="6387921" cy="6258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2" y="64994"/>
            <a:ext cx="6130343" cy="6436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565" y="271765"/>
            <a:ext cx="5756857" cy="619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166" y="345328"/>
            <a:ext cx="7044744" cy="621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69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Calculating angles on a straight line.  You will find the video in SUMMER TERM –Week 10 (w/c 29th June). It is lesson 3.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149</cp:revision>
  <dcterms:created xsi:type="dcterms:W3CDTF">2020-03-20T09:46:16Z</dcterms:created>
  <dcterms:modified xsi:type="dcterms:W3CDTF">2020-06-30T13:50:37Z</dcterms:modified>
</cp:coreProperties>
</file>