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88" r:id="rId4"/>
    <p:sldId id="311" r:id="rId5"/>
    <p:sldId id="312" r:id="rId6"/>
    <p:sldId id="301" r:id="rId7"/>
    <p:sldId id="303" r:id="rId8"/>
    <p:sldId id="305" r:id="rId9"/>
    <p:sldId id="306" r:id="rId10"/>
    <p:sldId id="30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9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2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0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3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76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77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65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93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88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31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34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12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09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34B50-72AD-4D7F-A340-6802440017D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86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marks.co.uk/maths-games/hit-the-button" TargetMode="External"/><Relationship Id="rId2" Type="http://schemas.openxmlformats.org/officeDocument/2006/relationships/hyperlink" Target="http://www.estimation180.com/day-45.html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Starters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Today’s estimation.</a:t>
            </a:r>
          </a:p>
          <a:p>
            <a:r>
              <a:rPr lang="en-GB" dirty="0">
                <a:hlinkClick r:id="rId2"/>
              </a:rPr>
              <a:t>http://www.estimation180.com/day-45.html</a:t>
            </a:r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Use Hit the Button to practise times tables and division skills.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https://www.topmarks.co.uk/maths-games/hit-the-button</a:t>
            </a:r>
            <a:endParaRPr lang="en-GB" dirty="0"/>
          </a:p>
        </p:txBody>
      </p:sp>
      <p:pic>
        <p:nvPicPr>
          <p:cNvPr id="3074" name="Picture 2" descr="Image result for hit the butt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793" y="142875"/>
            <a:ext cx="1615281" cy="161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estimation 18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6" y="109934"/>
            <a:ext cx="2421466" cy="181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63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4821"/>
            <a:ext cx="10515600" cy="497759"/>
          </a:xfrm>
        </p:spPr>
        <p:txBody>
          <a:bodyPr>
            <a:normAutofit/>
          </a:bodyPr>
          <a:lstStyle/>
          <a:p>
            <a:pPr algn="ctr"/>
            <a:r>
              <a:rPr lang="en-GB" sz="1600" dirty="0" smtClean="0">
                <a:solidFill>
                  <a:srgbClr val="FF0000"/>
                </a:solidFill>
              </a:rPr>
              <a:t>Extension challenge</a:t>
            </a:r>
            <a:endParaRPr lang="en-GB" sz="1600" dirty="0">
              <a:solidFill>
                <a:srgbClr val="FF0000"/>
              </a:solidFill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602" y="844871"/>
            <a:ext cx="4121239" cy="5677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08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221" y="129441"/>
            <a:ext cx="10515600" cy="1012914"/>
          </a:xfrm>
        </p:spPr>
        <p:txBody>
          <a:bodyPr/>
          <a:lstStyle/>
          <a:p>
            <a:pPr algn="ctr"/>
            <a:r>
              <a:rPr lang="en-GB" dirty="0" smtClean="0"/>
              <a:t>Problems of the day</a:t>
            </a:r>
            <a:endParaRPr lang="en-GB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335" y="1149587"/>
            <a:ext cx="9707330" cy="556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78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Answers to Problems of the Day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252" y="1712890"/>
            <a:ext cx="8038784" cy="4667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27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We are looking at two way tables today.  Have a look at the one below and try to answer the questions.  Think about how you find the answers.</a:t>
            </a:r>
            <a:endParaRPr lang="en-GB" sz="2400" dirty="0">
              <a:solidFill>
                <a:srgbClr val="FF0000"/>
              </a:solidFill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6208" y="1904786"/>
            <a:ext cx="6440840" cy="4155381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44" y="3372766"/>
            <a:ext cx="5203064" cy="1374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29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Answers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are 4 female inspectors</a:t>
            </a:r>
          </a:p>
          <a:p>
            <a:r>
              <a:rPr lang="en-GB" dirty="0" smtClean="0"/>
              <a:t>There are 8 male sergeants</a:t>
            </a:r>
          </a:p>
          <a:p>
            <a:r>
              <a:rPr lang="en-GB" dirty="0" smtClean="0"/>
              <a:t>There are 79 constables altogether</a:t>
            </a:r>
          </a:p>
          <a:p>
            <a:r>
              <a:rPr lang="en-GB" dirty="0" smtClean="0"/>
              <a:t>100 people work at Liverpool police station</a:t>
            </a:r>
          </a:p>
          <a:p>
            <a:r>
              <a:rPr lang="en-GB" dirty="0" smtClean="0"/>
              <a:t>26 (2 male inspectors and 24 female constables)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922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Challenge 2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761" y="3009859"/>
            <a:ext cx="8221838" cy="2502298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75" y="1464901"/>
            <a:ext cx="6819003" cy="770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08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Challenge 3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Can you create your own two way table.</a:t>
            </a:r>
          </a:p>
          <a:p>
            <a:r>
              <a:rPr lang="en-GB" dirty="0" smtClean="0"/>
              <a:t>Maybe you could do it about the people in your house, or your family or your friends.</a:t>
            </a:r>
          </a:p>
          <a:p>
            <a:r>
              <a:rPr lang="en-GB" dirty="0" smtClean="0"/>
              <a:t>If you are not sure, here are a few ideas:</a:t>
            </a:r>
          </a:p>
          <a:p>
            <a:endParaRPr lang="en-GB" dirty="0" smtClean="0"/>
          </a:p>
          <a:p>
            <a:r>
              <a:rPr lang="en-GB" dirty="0" smtClean="0"/>
              <a:t>Boys and girls in year 5 or your class.</a:t>
            </a:r>
          </a:p>
          <a:p>
            <a:r>
              <a:rPr lang="en-GB" dirty="0" smtClean="0"/>
              <a:t>Favourite colour of friends and family (boys and girls)</a:t>
            </a:r>
          </a:p>
          <a:p>
            <a:r>
              <a:rPr lang="en-GB" dirty="0" smtClean="0"/>
              <a:t>Favourite lessons of classmates</a:t>
            </a:r>
          </a:p>
          <a:p>
            <a:r>
              <a:rPr lang="en-GB" dirty="0" smtClean="0"/>
              <a:t>Favourite foods of family and friends</a:t>
            </a:r>
          </a:p>
          <a:p>
            <a:r>
              <a:rPr lang="en-GB" dirty="0" smtClean="0"/>
              <a:t>Points or goals scored for a team you play for.</a:t>
            </a:r>
          </a:p>
          <a:p>
            <a:endParaRPr lang="en-GB" dirty="0"/>
          </a:p>
        </p:txBody>
      </p:sp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08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</p:spPr>
        <p:txBody>
          <a:bodyPr>
            <a:norm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</a:rPr>
              <a:t>Challenge </a:t>
            </a:r>
            <a:r>
              <a:rPr lang="en-GB" sz="2000" dirty="0">
                <a:solidFill>
                  <a:srgbClr val="FF0000"/>
                </a:solidFill>
              </a:rPr>
              <a:t>4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773" y="891717"/>
            <a:ext cx="3974491" cy="5834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94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317" y="1726943"/>
            <a:ext cx="4494629" cy="3856683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946" y="2309442"/>
            <a:ext cx="6259359" cy="2691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42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</TotalTime>
  <Words>186</Words>
  <Application>Microsoft Office PowerPoint</Application>
  <PresentationFormat>Custom</PresentationFormat>
  <Paragraphs>29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Starters</vt:lpstr>
      <vt:lpstr>Problems of the day</vt:lpstr>
      <vt:lpstr>Answers to Problems of the Day</vt:lpstr>
      <vt:lpstr>We are looking at two way tables today.  Have a look at the one below and try to answer the questions.  Think about how you find the answers.</vt:lpstr>
      <vt:lpstr>Answers</vt:lpstr>
      <vt:lpstr>Challenge 2</vt:lpstr>
      <vt:lpstr>Challenge 3</vt:lpstr>
      <vt:lpstr>Challenge 4</vt:lpstr>
      <vt:lpstr>PowerPoint Presentation</vt:lpstr>
      <vt:lpstr>Extension challenge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 180</dc:title>
  <dc:creator>Robert Tromans</dc:creator>
  <cp:lastModifiedBy>Rob Tromans</cp:lastModifiedBy>
  <cp:revision>79</cp:revision>
  <dcterms:created xsi:type="dcterms:W3CDTF">2020-03-20T09:46:16Z</dcterms:created>
  <dcterms:modified xsi:type="dcterms:W3CDTF">2020-04-30T13:58:13Z</dcterms:modified>
</cp:coreProperties>
</file>