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36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https://estimation180.com/day-136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is the hardest one yet.  I appreciate it is a big challenge but once you do today’s one it can help you with the rest of the week.</a:t>
            </a:r>
          </a:p>
          <a:p>
            <a:r>
              <a:rPr lang="en-GB" dirty="0" smtClean="0"/>
              <a:t>Clue:  This one is over 2000 miles.  You can get within 100 miles.</a:t>
            </a:r>
          </a:p>
          <a:p>
            <a:r>
              <a:rPr lang="en-GB" dirty="0" smtClean="0"/>
              <a:t>Good luck!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1" y="318829"/>
            <a:ext cx="6336406" cy="602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079" y="32500"/>
            <a:ext cx="6362163" cy="66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2" y="279825"/>
            <a:ext cx="6555347" cy="631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82" y="1146220"/>
            <a:ext cx="7531541" cy="526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71" y="950753"/>
            <a:ext cx="8150818" cy="557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Imperial units.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12 (w/c 13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July). </a:t>
            </a:r>
            <a:r>
              <a:rPr lang="en-GB" sz="2400" dirty="0" smtClean="0"/>
              <a:t>It is lesson </a:t>
            </a:r>
            <a:r>
              <a:rPr lang="en-GB" sz="2400" dirty="0"/>
              <a:t>2</a:t>
            </a:r>
            <a:r>
              <a:rPr lang="en-GB" sz="2400" dirty="0" smtClean="0"/>
              <a:t>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04" y="3154221"/>
            <a:ext cx="7811591" cy="330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24" y="163387"/>
            <a:ext cx="7096258" cy="649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96" y="189050"/>
            <a:ext cx="6735650" cy="64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7" y="104085"/>
            <a:ext cx="5743978" cy="65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0" y="0"/>
            <a:ext cx="6181859" cy="67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93" y="426935"/>
            <a:ext cx="5731099" cy="599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87</Words>
  <Application>Microsoft Office PowerPoint</Application>
  <PresentationFormat>Custom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Imperial units.  You will find the video in SUMMER TERM –Week 12 (w/c 13th July). It is lesson 2.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159</cp:revision>
  <dcterms:created xsi:type="dcterms:W3CDTF">2020-03-20T09:46:16Z</dcterms:created>
  <dcterms:modified xsi:type="dcterms:W3CDTF">2020-07-12T11:30:45Z</dcterms:modified>
</cp:coreProperties>
</file>